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olors1.xml" ContentType="application/vnd.ms-office.chartcolorstyle+xml"/>
  <Override PartName="/ppt/charts/colors10.xml" ContentType="application/vnd.ms-office.chartcolorstyle+xml"/>
  <Override PartName="/ppt/charts/colors11.xml" ContentType="application/vnd.ms-office.chartcolorstyle+xml"/>
  <Override PartName="/ppt/charts/colors12.xml" ContentType="application/vnd.ms-office.chartcolorstyle+xml"/>
  <Override PartName="/ppt/charts/colors2.xml" ContentType="application/vnd.ms-office.chartcolorstyle+xml"/>
  <Override PartName="/ppt/charts/colors3.xml" ContentType="application/vnd.ms-office.chartcolorstyle+xml"/>
  <Override PartName="/ppt/charts/colors4.xml" ContentType="application/vnd.ms-office.chartcolorstyle+xml"/>
  <Override PartName="/ppt/charts/colors5.xml" ContentType="application/vnd.ms-office.chartcolorstyle+xml"/>
  <Override PartName="/ppt/charts/colors6.xml" ContentType="application/vnd.ms-office.chartcolorstyle+xml"/>
  <Override PartName="/ppt/charts/colors7.xml" ContentType="application/vnd.ms-office.chartcolorstyle+xml"/>
  <Override PartName="/ppt/charts/colors8.xml" ContentType="application/vnd.ms-office.chartcolorstyle+xml"/>
  <Override PartName="/ppt/charts/colors9.xml" ContentType="application/vnd.ms-office.chartcolorstyle+xml"/>
  <Override PartName="/ppt/charts/style1.xml" ContentType="application/vnd.ms-office.chartstyle+xml"/>
  <Override PartName="/ppt/charts/style10.xml" ContentType="application/vnd.ms-office.chartstyle+xml"/>
  <Override PartName="/ppt/charts/style11.xml" ContentType="application/vnd.ms-office.chartstyle+xml"/>
  <Override PartName="/ppt/charts/style12.xml" ContentType="application/vnd.ms-office.chartstyle+xml"/>
  <Override PartName="/ppt/charts/style2.xml" ContentType="application/vnd.ms-office.chartstyle+xml"/>
  <Override PartName="/ppt/charts/style3.xml" ContentType="application/vnd.ms-office.chartstyle+xml"/>
  <Override PartName="/ppt/charts/style4.xml" ContentType="application/vnd.ms-office.chartstyle+xml"/>
  <Override PartName="/ppt/charts/style5.xml" ContentType="application/vnd.ms-office.chartstyle+xml"/>
  <Override PartName="/ppt/charts/style6.xml" ContentType="application/vnd.ms-office.chartstyle+xml"/>
  <Override PartName="/ppt/charts/style7.xml" ContentType="application/vnd.ms-office.chartstyle+xml"/>
  <Override PartName="/ppt/charts/style8.xml" ContentType="application/vnd.ms-office.chartstyle+xml"/>
  <Override PartName="/ppt/charts/style9.xml" ContentType="application/vnd.ms-office.chartstyle+xml"/>
  <Override PartName="/ppt/commentAuthors.xml" ContentType="application/vnd.openxmlformats-officedocument.presentationml.commentAuthors+xml"/>
  <Override PartName="/ppt/comments/comment1.xml" ContentType="application/vnd.openxmlformats-officedocument.presentationml.comment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3" r:id="rId3"/>
    <p:sldMasterId id="2147483677" r:id="rId4"/>
    <p:sldMasterId id="2147483692" r:id="rId5"/>
  </p:sldMasterIdLst>
  <p:notesMasterIdLst>
    <p:notesMasterId r:id="rId7"/>
  </p:notesMasterIdLst>
  <p:handoutMasterIdLst>
    <p:handoutMasterId r:id="rId41"/>
  </p:handoutMasterIdLst>
  <p:sldIdLst>
    <p:sldId id="966" r:id="rId6"/>
    <p:sldId id="1017" r:id="rId8"/>
    <p:sldId id="1346" r:id="rId9"/>
    <p:sldId id="1291" r:id="rId10"/>
    <p:sldId id="1292" r:id="rId11"/>
    <p:sldId id="1483" r:id="rId12"/>
    <p:sldId id="1352" r:id="rId13"/>
    <p:sldId id="1431" r:id="rId14"/>
    <p:sldId id="1085" r:id="rId15"/>
    <p:sldId id="1520" r:id="rId16"/>
    <p:sldId id="1255" r:id="rId17"/>
    <p:sldId id="1518" r:id="rId18"/>
    <p:sldId id="1256" r:id="rId19"/>
    <p:sldId id="1519" r:id="rId20"/>
    <p:sldId id="1257" r:id="rId21"/>
    <p:sldId id="1521" r:id="rId22"/>
    <p:sldId id="1194" r:id="rId23"/>
    <p:sldId id="1522" r:id="rId24"/>
    <p:sldId id="1480" r:id="rId25"/>
    <p:sldId id="1461" r:id="rId26"/>
    <p:sldId id="1357" r:id="rId27"/>
    <p:sldId id="1481" r:id="rId28"/>
    <p:sldId id="1549" r:id="rId29"/>
    <p:sldId id="1311" r:id="rId30"/>
    <p:sldId id="1337" r:id="rId31"/>
    <p:sldId id="1267" r:id="rId32"/>
    <p:sldId id="1523" r:id="rId33"/>
    <p:sldId id="1524" r:id="rId34"/>
    <p:sldId id="1517" r:id="rId35"/>
    <p:sldId id="1561" r:id="rId36"/>
    <p:sldId id="1401" r:id="rId37"/>
    <p:sldId id="1482" r:id="rId38"/>
    <p:sldId id="1547" r:id="rId39"/>
    <p:sldId id="1016" r:id="rId40"/>
  </p:sldIdLst>
  <p:sldSz cx="12195175" cy="6858000"/>
  <p:notesSz cx="6858000" cy="9144000"/>
  <p:embeddedFontLst>
    <p:embeddedFont>
      <p:font typeface="Calibri" panose="020F0502020204030204" charset="0"/>
      <p:regular r:id="rId46"/>
      <p:bold r:id="rId47"/>
      <p:italic r:id="rId48"/>
      <p:boldItalic r:id="rId49"/>
    </p:embeddedFont>
    <p:embeddedFont>
      <p:font typeface="微软雅黑" panose="020B0503020204020204" pitchFamily="34" charset="-122"/>
      <p:regular r:id="rId50"/>
    </p:embeddedFont>
    <p:embeddedFont>
      <p:font typeface="华文新魏" panose="02010800040101010101" pitchFamily="2" charset="-122"/>
      <p:regular r:id="rId51"/>
    </p:embeddedFont>
    <p:embeddedFont>
      <p:font typeface="微软雅黑 Light" panose="020B0502040204020203" pitchFamily="34" charset="-122"/>
      <p:regular r:id="rId52"/>
    </p:embeddedFont>
    <p:embeddedFont>
      <p:font typeface="华文行楷" panose="02010800040101010101" pitchFamily="2" charset="-122"/>
      <p:regular r:id="rId53"/>
    </p:embeddedFont>
    <p:embeddedFont>
      <p:font typeface="方正兰亭黑简体" panose="02000000000000000000" charset="-122"/>
      <p:regular r:id="rId54"/>
    </p:embeddedFont>
    <p:embeddedFont>
      <p:font typeface="Calibri Light" panose="020F0302020204030204" charset="0"/>
      <p:regular r:id="rId55"/>
      <p:italic r:id="rId56"/>
    </p:embeddedFont>
    <p:embeddedFont>
      <p:font typeface="Impact" panose="020B0806030902050204" pitchFamily="34" charset="0"/>
      <p:regular r:id="rId57"/>
    </p:embeddedFont>
    <p:embeddedFont>
      <p:font typeface="等线" panose="02010600030101010101" charset="-122"/>
      <p:regular r:id="rId58"/>
    </p:embeddedFont>
    <p:embeddedFont>
      <p:font typeface="等线 Light" panose="02010600030101010101" charset="-122"/>
      <p:regular r:id="rId59"/>
    </p:embeddedFont>
  </p:embeddedFontLst>
  <p:defaultTextStyle>
    <a:defPPr>
      <a:defRPr lang="zh-CN"/>
    </a:defPPr>
    <a:lvl1pPr marL="0" lvl="0" indent="0" algn="l" defTabSz="914400" rtl="0" eaLnBrk="1" fontAlgn="base" latinLnBrk="0" hangingPunct="1">
      <a:lnSpc>
        <a:spcPct val="100000"/>
      </a:lnSpc>
      <a:spcBef>
        <a:spcPct val="0"/>
      </a:spcBef>
      <a:spcAft>
        <a:spcPct val="0"/>
      </a:spcAft>
      <a:buNone/>
      <a:defRPr sz="1700" kern="1200">
        <a:solidFill>
          <a:schemeClr val="tx1"/>
        </a:solidFill>
        <a:latin typeface="Calibri" panose="020F0502020204030204" charset="0"/>
        <a:ea typeface="微软雅黑" panose="020B0503020204020204" pitchFamily="34" charset="-122"/>
        <a:cs typeface="+mn-cs"/>
      </a:defRPr>
    </a:lvl1pPr>
    <a:lvl2pPr marL="457200" lvl="1" indent="0" algn="l" defTabSz="914400" rtl="0" eaLnBrk="1" fontAlgn="base" latinLnBrk="0" hangingPunct="1">
      <a:lnSpc>
        <a:spcPct val="100000"/>
      </a:lnSpc>
      <a:spcBef>
        <a:spcPct val="0"/>
      </a:spcBef>
      <a:spcAft>
        <a:spcPct val="0"/>
      </a:spcAft>
      <a:buNone/>
      <a:defRPr sz="1700" kern="1200">
        <a:solidFill>
          <a:schemeClr val="tx1"/>
        </a:solidFill>
        <a:latin typeface="Calibri" panose="020F0502020204030204" charset="0"/>
        <a:ea typeface="微软雅黑" panose="020B0503020204020204" pitchFamily="34" charset="-122"/>
        <a:cs typeface="+mn-cs"/>
      </a:defRPr>
    </a:lvl2pPr>
    <a:lvl3pPr marL="914400" lvl="2" indent="0" algn="l" defTabSz="914400" rtl="0" eaLnBrk="1" fontAlgn="base" latinLnBrk="0" hangingPunct="1">
      <a:lnSpc>
        <a:spcPct val="100000"/>
      </a:lnSpc>
      <a:spcBef>
        <a:spcPct val="0"/>
      </a:spcBef>
      <a:spcAft>
        <a:spcPct val="0"/>
      </a:spcAft>
      <a:buNone/>
      <a:defRPr sz="1700" kern="1200">
        <a:solidFill>
          <a:schemeClr val="tx1"/>
        </a:solidFill>
        <a:latin typeface="Calibri" panose="020F0502020204030204" charset="0"/>
        <a:ea typeface="微软雅黑" panose="020B0503020204020204" pitchFamily="34" charset="-122"/>
        <a:cs typeface="+mn-cs"/>
      </a:defRPr>
    </a:lvl3pPr>
    <a:lvl4pPr marL="1371600" lvl="3" indent="0" algn="l" defTabSz="914400" rtl="0" eaLnBrk="1" fontAlgn="base" latinLnBrk="0" hangingPunct="1">
      <a:lnSpc>
        <a:spcPct val="100000"/>
      </a:lnSpc>
      <a:spcBef>
        <a:spcPct val="0"/>
      </a:spcBef>
      <a:spcAft>
        <a:spcPct val="0"/>
      </a:spcAft>
      <a:buNone/>
      <a:defRPr sz="1700" kern="1200">
        <a:solidFill>
          <a:schemeClr val="tx1"/>
        </a:solidFill>
        <a:latin typeface="Calibri" panose="020F0502020204030204" charset="0"/>
        <a:ea typeface="微软雅黑" panose="020B0503020204020204" pitchFamily="34" charset="-122"/>
        <a:cs typeface="+mn-cs"/>
      </a:defRPr>
    </a:lvl4pPr>
    <a:lvl5pPr marL="1828800" lvl="4" indent="0" algn="l" defTabSz="914400" rtl="0" eaLnBrk="1" fontAlgn="base" latinLnBrk="0" hangingPunct="1">
      <a:lnSpc>
        <a:spcPct val="100000"/>
      </a:lnSpc>
      <a:spcBef>
        <a:spcPct val="0"/>
      </a:spcBef>
      <a:spcAft>
        <a:spcPct val="0"/>
      </a:spcAft>
      <a:buNone/>
      <a:defRPr sz="1700" kern="1200">
        <a:solidFill>
          <a:schemeClr val="tx1"/>
        </a:solidFill>
        <a:latin typeface="Calibri" panose="020F0502020204030204" charset="0"/>
        <a:ea typeface="微软雅黑" panose="020B0503020204020204" pitchFamily="34" charset="-122"/>
        <a:cs typeface="+mn-cs"/>
      </a:defRPr>
    </a:lvl5pPr>
    <a:lvl6pPr marL="2286000" lvl="5" indent="0" algn="l" defTabSz="914400" rtl="0" eaLnBrk="1" fontAlgn="base" latinLnBrk="0" hangingPunct="1">
      <a:lnSpc>
        <a:spcPct val="100000"/>
      </a:lnSpc>
      <a:spcBef>
        <a:spcPct val="0"/>
      </a:spcBef>
      <a:spcAft>
        <a:spcPct val="0"/>
      </a:spcAft>
      <a:buNone/>
      <a:defRPr sz="1700" kern="1200">
        <a:solidFill>
          <a:schemeClr val="tx1"/>
        </a:solidFill>
        <a:latin typeface="Calibri" panose="020F0502020204030204" charset="0"/>
        <a:ea typeface="微软雅黑" panose="020B0503020204020204" pitchFamily="34" charset="-122"/>
        <a:cs typeface="+mn-cs"/>
      </a:defRPr>
    </a:lvl6pPr>
    <a:lvl7pPr marL="2743200" lvl="6" indent="0" algn="l" defTabSz="914400" rtl="0" eaLnBrk="1" fontAlgn="base" latinLnBrk="0" hangingPunct="1">
      <a:lnSpc>
        <a:spcPct val="100000"/>
      </a:lnSpc>
      <a:spcBef>
        <a:spcPct val="0"/>
      </a:spcBef>
      <a:spcAft>
        <a:spcPct val="0"/>
      </a:spcAft>
      <a:buNone/>
      <a:defRPr sz="1700" kern="1200">
        <a:solidFill>
          <a:schemeClr val="tx1"/>
        </a:solidFill>
        <a:latin typeface="Calibri" panose="020F0502020204030204" charset="0"/>
        <a:ea typeface="微软雅黑" panose="020B0503020204020204" pitchFamily="34" charset="-122"/>
        <a:cs typeface="+mn-cs"/>
      </a:defRPr>
    </a:lvl7pPr>
    <a:lvl8pPr marL="3200400" lvl="7" indent="0" algn="l" defTabSz="914400" rtl="0" eaLnBrk="1" fontAlgn="base" latinLnBrk="0" hangingPunct="1">
      <a:lnSpc>
        <a:spcPct val="100000"/>
      </a:lnSpc>
      <a:spcBef>
        <a:spcPct val="0"/>
      </a:spcBef>
      <a:spcAft>
        <a:spcPct val="0"/>
      </a:spcAft>
      <a:buNone/>
      <a:defRPr sz="1700" kern="1200">
        <a:solidFill>
          <a:schemeClr val="tx1"/>
        </a:solidFill>
        <a:latin typeface="Calibri" panose="020F0502020204030204" charset="0"/>
        <a:ea typeface="微软雅黑" panose="020B0503020204020204" pitchFamily="34" charset="-122"/>
        <a:cs typeface="+mn-cs"/>
      </a:defRPr>
    </a:lvl8pPr>
    <a:lvl9pPr marL="3657600" lvl="8" indent="0" algn="l" defTabSz="914400" rtl="0" eaLnBrk="1" fontAlgn="base" latinLnBrk="0" hangingPunct="1">
      <a:lnSpc>
        <a:spcPct val="100000"/>
      </a:lnSpc>
      <a:spcBef>
        <a:spcPct val="0"/>
      </a:spcBef>
      <a:spcAft>
        <a:spcPct val="0"/>
      </a:spcAft>
      <a:buNone/>
      <a:defRPr sz="1700" kern="1200">
        <a:solidFill>
          <a:schemeClr val="tx1"/>
        </a:solidFill>
        <a:latin typeface="Calibri" panose="020F0502020204030204" charset="0"/>
        <a:ea typeface="微软雅黑" panose="020B0503020204020204" pitchFamily="34"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novo" initials="L" lastIdx="6" clrIdx="0"/>
  <p:cmAuthor id="2" name="Amanda Perkerson" initials="A" lastIdx="3" clrIdx="5"/>
  <p:cmAuthor id="3" name="Song, Joy {MACA~Shanghai}" initials="S" lastIdx="3" clrIdx="8"/>
  <p:cmAuthor id="4" name="Cen Charles" initials="C" lastIdx="2" clrIdx="0"/>
  <p:cmAuthor id="5" name="JCasper" initials="J" lastIdx="7" clrIdx="6"/>
  <p:cmAuthor id="6" name="Amanda Perkerson, ELS" initials="A" lastIdx="2" clrIdx="7"/>
  <p:cmAuthor id="7" name="Delyth Eickermann, PhD" initials="D" lastIdx="1" clrIdx="0"/>
  <p:cmAuthor id="8" name="Tang, Tony {MACE~Shanghai}" initials="T" lastIdx="6" clrIdx="0"/>
  <p:cmAuthor id="9" name="Pascale Reidenberg" initials="P" lastIdx="2" clrIdx="3"/>
  <p:cmAuthor id="10" name="Aviva Asnis-Alibozek" initials="A" lastIdx="4" clrIdx="4"/>
  <p:cmAuthor id="11" name="Tameka  Watkins" initials="T" lastIdx="4" clrIdx="2"/>
  <p:cmAuthor id="12" name="Hermann, Frank {MDAOAH}" initials="H" lastIdx="20" clrIdx="1"/>
  <p:cmAuthor id="13" name="Liu Min" initials="L" lastIdx="5" clrIdx="0"/>
  <p:cmAuthor id="14" name="微软用户" initials="微" lastIdx="2" clrIdx="0"/>
  <p:cmAuthor id="15" name="Momo" initials="M" lastIdx="1" clrIdx="1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clrMru>
    <a:srgbClr val="FFFFFF"/>
    <a:srgbClr val="3CCCC7"/>
    <a:srgbClr val="166A26"/>
    <a:srgbClr val="2F5EB0"/>
    <a:srgbClr val="FF6D67"/>
    <a:srgbClr val="84858A"/>
    <a:srgbClr val="004EA2"/>
    <a:srgbClr val="16AE37"/>
    <a:srgbClr val="1C2747"/>
    <a:srgbClr val="0E1A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0089"/>
    <p:restoredTop sz="95370"/>
  </p:normalViewPr>
  <p:slideViewPr>
    <p:cSldViewPr showGuides="1">
      <p:cViewPr varScale="1">
        <p:scale>
          <a:sx n="163" d="100"/>
          <a:sy n="163" d="100"/>
        </p:scale>
        <p:origin x="594" y="120"/>
      </p:cViewPr>
      <p:guideLst>
        <p:guide orient="horz"/>
        <p:guide pos="3856"/>
      </p:guideLst>
    </p:cSldViewPr>
  </p:slideViewPr>
  <p:notesTextViewPr>
    <p:cViewPr>
      <p:scale>
        <a:sx n="1" d="1"/>
        <a:sy n="1" d="1"/>
      </p:scale>
      <p:origin x="0" y="0"/>
    </p:cViewPr>
  </p:notesTextViewPr>
  <p:sorterViewPr>
    <p:cViewPr>
      <p:scale>
        <a:sx n="100" d="100"/>
        <a:sy n="100" d="100"/>
      </p:scale>
      <p:origin x="0" y="3452"/>
    </p:cViewPr>
  </p:sorter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slide" Target="slides/slide2.xml"/><Relationship Id="rId7" Type="http://schemas.openxmlformats.org/officeDocument/2006/relationships/notesMaster" Target="notesMasters/notesMaster1.xml"/><Relationship Id="rId6" Type="http://schemas.openxmlformats.org/officeDocument/2006/relationships/slide" Target="slides/slide1.xml"/><Relationship Id="rId59" Type="http://schemas.openxmlformats.org/officeDocument/2006/relationships/font" Target="fonts/font14.fntdata"/><Relationship Id="rId58" Type="http://schemas.openxmlformats.org/officeDocument/2006/relationships/font" Target="fonts/font13.fntdata"/><Relationship Id="rId57" Type="http://schemas.openxmlformats.org/officeDocument/2006/relationships/font" Target="fonts/font12.fntdata"/><Relationship Id="rId56" Type="http://schemas.openxmlformats.org/officeDocument/2006/relationships/font" Target="fonts/font11.fntdata"/><Relationship Id="rId55" Type="http://schemas.openxmlformats.org/officeDocument/2006/relationships/font" Target="fonts/font10.fntdata"/><Relationship Id="rId54" Type="http://schemas.openxmlformats.org/officeDocument/2006/relationships/font" Target="fonts/font9.fntdata"/><Relationship Id="rId53" Type="http://schemas.openxmlformats.org/officeDocument/2006/relationships/font" Target="fonts/font8.fntdata"/><Relationship Id="rId52" Type="http://schemas.openxmlformats.org/officeDocument/2006/relationships/font" Target="fonts/font7.fntdata"/><Relationship Id="rId51" Type="http://schemas.openxmlformats.org/officeDocument/2006/relationships/font" Target="fonts/font6.fntdata"/><Relationship Id="rId50" Type="http://schemas.openxmlformats.org/officeDocument/2006/relationships/font" Target="fonts/font5.fntdata"/><Relationship Id="rId5" Type="http://schemas.openxmlformats.org/officeDocument/2006/relationships/slideMaster" Target="slideMasters/slideMaster4.xml"/><Relationship Id="rId49" Type="http://schemas.openxmlformats.org/officeDocument/2006/relationships/font" Target="fonts/font4.fntdata"/><Relationship Id="rId48" Type="http://schemas.openxmlformats.org/officeDocument/2006/relationships/font" Target="fonts/font3.fntdata"/><Relationship Id="rId47" Type="http://schemas.openxmlformats.org/officeDocument/2006/relationships/font" Target="fonts/font2.fntdata"/><Relationship Id="rId46" Type="http://schemas.openxmlformats.org/officeDocument/2006/relationships/font" Target="fonts/font1.fntdata"/><Relationship Id="rId45" Type="http://schemas.openxmlformats.org/officeDocument/2006/relationships/commentAuthors" Target="commentAuthors.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handoutMaster" Target="handoutMasters/handoutMaster1.xml"/><Relationship Id="rId40" Type="http://schemas.openxmlformats.org/officeDocument/2006/relationships/slide" Target="slides/slide34.xml"/><Relationship Id="rId4" Type="http://schemas.openxmlformats.org/officeDocument/2006/relationships/slideMaster" Target="slideMasters/slideMaster3.xml"/><Relationship Id="rId39" Type="http://schemas.openxmlformats.org/officeDocument/2006/relationships/slide" Target="slides/slide33.xml"/><Relationship Id="rId38" Type="http://schemas.openxmlformats.org/officeDocument/2006/relationships/slide" Target="slides/slide32.xml"/><Relationship Id="rId37" Type="http://schemas.openxmlformats.org/officeDocument/2006/relationships/slide" Target="slides/slide31.xml"/><Relationship Id="rId36" Type="http://schemas.openxmlformats.org/officeDocument/2006/relationships/slide" Target="slides/slide30.xml"/><Relationship Id="rId35" Type="http://schemas.openxmlformats.org/officeDocument/2006/relationships/slide" Target="slides/slide29.xml"/><Relationship Id="rId34" Type="http://schemas.openxmlformats.org/officeDocument/2006/relationships/slide" Target="slides/slide28.xml"/><Relationship Id="rId33" Type="http://schemas.openxmlformats.org/officeDocument/2006/relationships/slide" Target="slides/slide27.xml"/><Relationship Id="rId32" Type="http://schemas.openxmlformats.org/officeDocument/2006/relationships/slide" Target="slides/slide26.xml"/><Relationship Id="rId31" Type="http://schemas.openxmlformats.org/officeDocument/2006/relationships/slide" Target="slides/slide25.xml"/><Relationship Id="rId30" Type="http://schemas.openxmlformats.org/officeDocument/2006/relationships/slide" Target="slides/slide24.xml"/><Relationship Id="rId3" Type="http://schemas.openxmlformats.org/officeDocument/2006/relationships/slideMaster" Target="slideMasters/slideMaster2.xml"/><Relationship Id="rId29" Type="http://schemas.openxmlformats.org/officeDocument/2006/relationships/slide" Target="slides/slide23.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pc\Desktop\&#26032;&#24314;%20XLS%20&#24037;&#20316;&#34920;.xls" TargetMode="External"/></Relationships>
</file>

<file path=ppt/charts/_rels/chart10.xml.rels><?xml version="1.0" encoding="UTF-8" standalone="yes"?>
<Relationships xmlns="http://schemas.openxmlformats.org/package/2006/relationships"><Relationship Id="rId3" Type="http://schemas.microsoft.com/office/2011/relationships/chartColorStyle" Target="colors10.xml"/><Relationship Id="rId2" Type="http://schemas.microsoft.com/office/2011/relationships/chartStyle" Target="style10.xml"/><Relationship Id="rId1" Type="http://schemas.openxmlformats.org/officeDocument/2006/relationships/oleObject" Target="file:///C:\Users\pc\Desktop\&#26032;&#24314;%20XLS%20&#24037;&#20316;&#34920;.xls" TargetMode="External"/></Relationships>
</file>

<file path=ppt/charts/_rels/chart11.xml.rels><?xml version="1.0" encoding="UTF-8" standalone="yes"?>
<Relationships xmlns="http://schemas.openxmlformats.org/package/2006/relationships"><Relationship Id="rId3" Type="http://schemas.microsoft.com/office/2011/relationships/chartColorStyle" Target="colors11.xml"/><Relationship Id="rId2" Type="http://schemas.microsoft.com/office/2011/relationships/chartStyle" Target="style11.xml"/><Relationship Id="rId1" Type="http://schemas.openxmlformats.org/officeDocument/2006/relationships/oleObject" Target="file:///C:\Users\pc\Desktop\&#26032;&#24314;%20XLS%20&#24037;&#20316;&#34920;.xls" TargetMode="External"/></Relationships>
</file>

<file path=ppt/charts/_rels/chart12.xml.rels><?xml version="1.0" encoding="UTF-8" standalone="yes"?>
<Relationships xmlns="http://schemas.openxmlformats.org/package/2006/relationships"><Relationship Id="rId3" Type="http://schemas.microsoft.com/office/2011/relationships/chartColorStyle" Target="colors12.xml"/><Relationship Id="rId2" Type="http://schemas.microsoft.com/office/2011/relationships/chartStyle" Target="style12.xml"/><Relationship Id="rId1" Type="http://schemas.openxmlformats.org/officeDocument/2006/relationships/oleObject" Target="file:///C:\Users\pc\Desktop\&#26032;&#24314;%20XLS%20&#24037;&#20316;&#34920;.xls" TargetMode="External"/></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C:\Users\pc\Desktop\&#26032;&#24314;%20XLS%20&#24037;&#20316;&#34920;.xls" TargetMode="External"/></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C:\Users\wancx\Desktop\&#26032;&#24314;%20XLS%20&#24037;&#20316;&#34920;.xls" TargetMode="External"/></Relationships>
</file>

<file path=ppt/charts/_rels/chart4.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file:///C:\Users\pc\Desktop\&#26032;&#24314;%20XLS%20&#24037;&#20316;&#34920;.xls" TargetMode="External"/></Relationships>
</file>

<file path=ppt/charts/_rels/chart5.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file:///C:\Users\pc\Desktop\&#26032;&#24314;%20XLS%20&#24037;&#20316;&#34920;.xls" TargetMode="External"/></Relationships>
</file>

<file path=ppt/charts/_rels/chart6.xml.rels><?xml version="1.0" encoding="UTF-8" standalone="yes"?>
<Relationships xmlns="http://schemas.openxmlformats.org/package/2006/relationships"><Relationship Id="rId3" Type="http://schemas.microsoft.com/office/2011/relationships/chartColorStyle" Target="colors6.xml"/><Relationship Id="rId2" Type="http://schemas.microsoft.com/office/2011/relationships/chartStyle" Target="style6.xml"/><Relationship Id="rId1" Type="http://schemas.openxmlformats.org/officeDocument/2006/relationships/oleObject" Target="file:///C:\Users\pc\Desktop\&#26032;&#24314;%20XLS%20&#24037;&#20316;&#34920;.xls" TargetMode="External"/></Relationships>
</file>

<file path=ppt/charts/_rels/chart7.xml.rels><?xml version="1.0" encoding="UTF-8" standalone="yes"?>
<Relationships xmlns="http://schemas.openxmlformats.org/package/2006/relationships"><Relationship Id="rId3" Type="http://schemas.microsoft.com/office/2011/relationships/chartColorStyle" Target="colors7.xml"/><Relationship Id="rId2" Type="http://schemas.microsoft.com/office/2011/relationships/chartStyle" Target="style7.xml"/><Relationship Id="rId1" Type="http://schemas.openxmlformats.org/officeDocument/2006/relationships/oleObject" Target="file:///C:\Users\pc\Desktop\&#26032;&#24314;%20XLS%20&#24037;&#20316;&#34920;.xls" TargetMode="External"/></Relationships>
</file>

<file path=ppt/charts/_rels/chart8.xml.rels><?xml version="1.0" encoding="UTF-8" standalone="yes"?>
<Relationships xmlns="http://schemas.openxmlformats.org/package/2006/relationships"><Relationship Id="rId3" Type="http://schemas.microsoft.com/office/2011/relationships/chartColorStyle" Target="colors8.xml"/><Relationship Id="rId2" Type="http://schemas.microsoft.com/office/2011/relationships/chartStyle" Target="style8.xml"/><Relationship Id="rId1" Type="http://schemas.openxmlformats.org/officeDocument/2006/relationships/oleObject" Target="file:///C:\Users\pc\Desktop\&#26032;&#24314;%20XLS%20&#24037;&#20316;&#34920;.xls" TargetMode="External"/></Relationships>
</file>

<file path=ppt/charts/_rels/chart9.xml.rels><?xml version="1.0" encoding="UTF-8" standalone="yes"?>
<Relationships xmlns="http://schemas.openxmlformats.org/package/2006/relationships"><Relationship Id="rId3" Type="http://schemas.microsoft.com/office/2011/relationships/chartColorStyle" Target="colors9.xml"/><Relationship Id="rId2" Type="http://schemas.microsoft.com/office/2011/relationships/chartStyle" Target="style9.xml"/><Relationship Id="rId1" Type="http://schemas.openxmlformats.org/officeDocument/2006/relationships/oleObject" Target="file:///C:\Users\pc\Desktop\&#26032;&#24314;%20XLS%20&#24037;&#20316;&#34920;.xls"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458717725558457"/>
          <c:y val="0.0380840399662142"/>
          <c:w val="0.936141572381781"/>
          <c:h val="0.784942717524119"/>
        </c:manualLayout>
      </c:layout>
      <c:barChart>
        <c:barDir val="col"/>
        <c:grouping val="clustered"/>
        <c:varyColors val="0"/>
        <c:ser>
          <c:idx val="0"/>
          <c:order val="0"/>
          <c:tx>
            <c:strRef>
              <c:f>'[新建 XLS 工作表.xls]Sheet1'!$B$3</c:f>
              <c:strCache>
                <c:ptCount val="1"/>
                <c:pt idx="0">
                  <c:v>艾滨0.5g*12s/120盒</c:v>
                </c:pt>
              </c:strCache>
            </c:strRef>
          </c:tx>
          <c:spPr>
            <a:gradFill>
              <a:gsLst>
                <a:gs pos="0">
                  <a:srgbClr val="9EE256"/>
                </a:gs>
                <a:gs pos="100000">
                  <a:srgbClr val="52762D"/>
                </a:gs>
              </a:gsLst>
              <a:lin ang="5400000" scaled="0"/>
            </a:gradFill>
            <a:ln>
              <a:noFill/>
            </a:ln>
            <a:effectLst/>
          </c:spPr>
          <c:invertIfNegative val="0"/>
          <c:dPt>
            <c:idx val="0"/>
            <c:invertIfNegative val="0"/>
            <c:bubble3D val="0"/>
          </c:dPt>
          <c:dLbls>
            <c:delete val="1"/>
          </c:dLbls>
          <c:cat>
            <c:strRef>
              <c:f>'[新建 XLS 工作表.xls]Sheet1'!$C$2:$L$2</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工作表.xls]Sheet1'!$C$3:$L$3</c:f>
              <c:numCache>
                <c:formatCode>General</c:formatCode>
                <c:ptCount val="10"/>
                <c:pt idx="0">
                  <c:v>29</c:v>
                </c:pt>
                <c:pt idx="1">
                  <c:v>10</c:v>
                </c:pt>
                <c:pt idx="2">
                  <c:v>14</c:v>
                </c:pt>
                <c:pt idx="3">
                  <c:v>9</c:v>
                </c:pt>
                <c:pt idx="4">
                  <c:v>24</c:v>
                </c:pt>
                <c:pt idx="5">
                  <c:v>17</c:v>
                </c:pt>
                <c:pt idx="6">
                  <c:v>25</c:v>
                </c:pt>
                <c:pt idx="7">
                  <c:v>22</c:v>
                </c:pt>
                <c:pt idx="8">
                  <c:v>24</c:v>
                </c:pt>
                <c:pt idx="9">
                  <c:v>18</c:v>
                </c:pt>
              </c:numCache>
            </c:numRef>
          </c:val>
        </c:ser>
        <c:ser>
          <c:idx val="1"/>
          <c:order val="1"/>
          <c:tx>
            <c:strRef>
              <c:f>'[新建 XLS 工作表.xls]Sheet1'!$B$4</c:f>
              <c:strCache>
                <c:ptCount val="1"/>
                <c:pt idx="0">
                  <c:v>艾多0.6ml:6mg/24支</c:v>
                </c:pt>
              </c:strCache>
            </c:strRef>
          </c:tx>
          <c:spPr>
            <a:solidFill>
              <a:schemeClr val="accent2"/>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工作表.xls]Sheet1'!$C$2:$L$2</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工作表.xls]Sheet1'!$C$4:$L$4</c:f>
              <c:numCache>
                <c:formatCode>General</c:formatCode>
                <c:ptCount val="10"/>
                <c:pt idx="0">
                  <c:v>10</c:v>
                </c:pt>
                <c:pt idx="1">
                  <c:v>8</c:v>
                </c:pt>
                <c:pt idx="2">
                  <c:v>16</c:v>
                </c:pt>
                <c:pt idx="3">
                  <c:v>18</c:v>
                </c:pt>
                <c:pt idx="4">
                  <c:v>22</c:v>
                </c:pt>
                <c:pt idx="5">
                  <c:v>9</c:v>
                </c:pt>
                <c:pt idx="6">
                  <c:v>20</c:v>
                </c:pt>
                <c:pt idx="7">
                  <c:v>30</c:v>
                </c:pt>
                <c:pt idx="8">
                  <c:v>41</c:v>
                </c:pt>
                <c:pt idx="9">
                  <c:v>28</c:v>
                </c:pt>
              </c:numCache>
            </c:numRef>
          </c:val>
        </c:ser>
        <c:ser>
          <c:idx val="2"/>
          <c:order val="2"/>
          <c:tx>
            <c:strRef>
              <c:f>'[新建 XLS 工作表.xls]Sheet1'!$B$5</c:f>
              <c:strCache>
                <c:ptCount val="1"/>
                <c:pt idx="0">
                  <c:v>艾力100mg/40瓶</c:v>
                </c:pt>
              </c:strCache>
            </c:strRef>
          </c:tx>
          <c:spPr>
            <a:gradFill>
              <a:gsLst>
                <a:gs pos="50000">
                  <a:srgbClr val="F186AB"/>
                </a:gs>
                <a:gs pos="0">
                  <a:srgbClr val="F4ADC5"/>
                </a:gs>
                <a:gs pos="100000">
                  <a:srgbClr val="EE5F90"/>
                </a:gs>
              </a:gsLst>
              <a:lin scaled="1"/>
            </a:gra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工作表.xls]Sheet1'!$C$2:$L$2</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工作表.xls]Sheet1'!$C$5:$L$5</c:f>
              <c:numCache>
                <c:formatCode>General</c:formatCode>
                <c:ptCount val="10"/>
                <c:pt idx="0">
                  <c:v>58</c:v>
                </c:pt>
                <c:pt idx="1">
                  <c:v>8</c:v>
                </c:pt>
                <c:pt idx="2">
                  <c:v>15</c:v>
                </c:pt>
                <c:pt idx="3">
                  <c:v>24</c:v>
                </c:pt>
                <c:pt idx="4">
                  <c:v>34</c:v>
                </c:pt>
                <c:pt idx="5">
                  <c:v>26</c:v>
                </c:pt>
                <c:pt idx="6">
                  <c:v>32</c:v>
                </c:pt>
                <c:pt idx="7">
                  <c:v>27</c:v>
                </c:pt>
                <c:pt idx="8">
                  <c:v>26</c:v>
                </c:pt>
                <c:pt idx="9">
                  <c:v>9</c:v>
                </c:pt>
              </c:numCache>
            </c:numRef>
          </c:val>
        </c:ser>
        <c:ser>
          <c:idx val="3"/>
          <c:order val="3"/>
          <c:tx>
            <c:strRef>
              <c:f>'[新建 XLS 工作表.xls]Sheet1'!$B$6</c:f>
              <c:strCache>
                <c:ptCount val="1"/>
                <c:pt idx="0">
                  <c:v>艾尼妥0.1g/20支</c:v>
                </c:pt>
              </c:strCache>
            </c:strRef>
          </c:tx>
          <c:spPr>
            <a:solidFill>
              <a:schemeClr val="accent4"/>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工作表.xls]Sheet1'!$C$2:$L$2</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工作表.xls]Sheet1'!$C$6:$L$6</c:f>
              <c:numCache>
                <c:formatCode>General</c:formatCode>
                <c:ptCount val="10"/>
                <c:pt idx="0">
                  <c:v>0</c:v>
                </c:pt>
                <c:pt idx="1">
                  <c:v>0</c:v>
                </c:pt>
                <c:pt idx="2">
                  <c:v>3</c:v>
                </c:pt>
                <c:pt idx="3">
                  <c:v>0</c:v>
                </c:pt>
                <c:pt idx="4">
                  <c:v>0</c:v>
                </c:pt>
                <c:pt idx="5">
                  <c:v>0</c:v>
                </c:pt>
                <c:pt idx="6">
                  <c:v>0</c:v>
                </c:pt>
                <c:pt idx="7">
                  <c:v>1</c:v>
                </c:pt>
                <c:pt idx="8">
                  <c:v>0</c:v>
                </c:pt>
                <c:pt idx="9">
                  <c:v>1</c:v>
                </c:pt>
              </c:numCache>
            </c:numRef>
          </c:val>
        </c:ser>
        <c:ser>
          <c:idx val="4"/>
          <c:order val="4"/>
          <c:tx>
            <c:strRef>
              <c:f>'[新建 XLS 工作表.xls]Sheet1'!$B$7</c:f>
              <c:strCache>
                <c:ptCount val="1"/>
                <c:pt idx="0">
                  <c:v>艾森特0.25g*120s/10瓶</c:v>
                </c:pt>
              </c:strCache>
            </c:strRef>
          </c:tx>
          <c:spPr>
            <a:solidFill>
              <a:schemeClr val="accent5"/>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工作表.xls]Sheet1'!$C$2:$L$2</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工作表.xls]Sheet1'!$C$7:$L$7</c:f>
              <c:numCache>
                <c:formatCode>General</c:formatCode>
                <c:ptCount val="10"/>
                <c:pt idx="0">
                  <c:v>0</c:v>
                </c:pt>
                <c:pt idx="1">
                  <c:v>12</c:v>
                </c:pt>
                <c:pt idx="2">
                  <c:v>4</c:v>
                </c:pt>
                <c:pt idx="3">
                  <c:v>8</c:v>
                </c:pt>
                <c:pt idx="4">
                  <c:v>9</c:v>
                </c:pt>
                <c:pt idx="5">
                  <c:v>2</c:v>
                </c:pt>
                <c:pt idx="6">
                  <c:v>3</c:v>
                </c:pt>
                <c:pt idx="7">
                  <c:v>5</c:v>
                </c:pt>
                <c:pt idx="8">
                  <c:v>11</c:v>
                </c:pt>
                <c:pt idx="9">
                  <c:v>5</c:v>
                </c:pt>
              </c:numCache>
            </c:numRef>
          </c:val>
        </c:ser>
        <c:ser>
          <c:idx val="5"/>
          <c:order val="5"/>
          <c:tx>
            <c:strRef>
              <c:f>'[新建 XLS 工作表.xls]Sheet1'!$B$8</c:f>
              <c:strCache>
                <c:ptCount val="1"/>
                <c:pt idx="0">
                  <c:v>艾素0.5ml:20mg/60盒</c:v>
                </c:pt>
              </c:strCache>
            </c:strRef>
          </c:tx>
          <c:spPr>
            <a:solidFill>
              <a:schemeClr val="accent6"/>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工作表.xls]Sheet1'!$C$2:$L$2</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工作表.xls]Sheet1'!$C$8:$L$8</c:f>
              <c:numCache>
                <c:formatCode>General</c:formatCode>
                <c:ptCount val="10"/>
                <c:pt idx="0">
                  <c:v>69</c:v>
                </c:pt>
                <c:pt idx="1">
                  <c:v>18</c:v>
                </c:pt>
                <c:pt idx="2">
                  <c:v>24</c:v>
                </c:pt>
                <c:pt idx="3">
                  <c:v>41</c:v>
                </c:pt>
                <c:pt idx="4">
                  <c:v>30</c:v>
                </c:pt>
                <c:pt idx="5">
                  <c:v>30</c:v>
                </c:pt>
                <c:pt idx="6">
                  <c:v>20</c:v>
                </c:pt>
                <c:pt idx="7">
                  <c:v>26</c:v>
                </c:pt>
                <c:pt idx="8">
                  <c:v>24</c:v>
                </c:pt>
                <c:pt idx="9">
                  <c:v>13</c:v>
                </c:pt>
              </c:numCache>
            </c:numRef>
          </c:val>
        </c:ser>
        <c:ser>
          <c:idx val="6"/>
          <c:order val="6"/>
          <c:tx>
            <c:strRef>
              <c:f>'[新建 XLS 工作表.xls]Sheet1'!$B$9</c:f>
              <c:strCache>
                <c:ptCount val="1"/>
                <c:pt idx="0">
                  <c:v>替吉奥20mg*14粒*3板/20盒</c:v>
                </c:pt>
              </c:strCache>
            </c:strRef>
          </c:tx>
          <c:spPr>
            <a:solidFill>
              <a:schemeClr val="accent1">
                <a:lumMod val="60000"/>
              </a:schemeClr>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工作表.xls]Sheet1'!$C$2:$L$2</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工作表.xls]Sheet1'!$C$9:$L$9</c:f>
              <c:numCache>
                <c:formatCode>General</c:formatCode>
                <c:ptCount val="10"/>
                <c:pt idx="0">
                  <c:v>25</c:v>
                </c:pt>
                <c:pt idx="1">
                  <c:v>15</c:v>
                </c:pt>
                <c:pt idx="2">
                  <c:v>38</c:v>
                </c:pt>
                <c:pt idx="3">
                  <c:v>74</c:v>
                </c:pt>
                <c:pt idx="4">
                  <c:v>0</c:v>
                </c:pt>
                <c:pt idx="5">
                  <c:v>0</c:v>
                </c:pt>
                <c:pt idx="6">
                  <c:v>3</c:v>
                </c:pt>
                <c:pt idx="7">
                  <c:v>3</c:v>
                </c:pt>
                <c:pt idx="8">
                  <c:v>4</c:v>
                </c:pt>
                <c:pt idx="9">
                  <c:v>0</c:v>
                </c:pt>
              </c:numCache>
            </c:numRef>
          </c:val>
        </c:ser>
        <c:dLbls>
          <c:showLegendKey val="0"/>
          <c:showVal val="1"/>
          <c:showCatName val="0"/>
          <c:showSerName val="0"/>
          <c:showPercent val="0"/>
          <c:showBubbleSize val="0"/>
        </c:dLbls>
        <c:gapWidth val="219"/>
        <c:overlap val="-27"/>
        <c:axId val="978856274"/>
        <c:axId val="676556182"/>
      </c:barChart>
      <c:catAx>
        <c:axId val="978856274"/>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676556182"/>
        <c:crosses val="autoZero"/>
        <c:auto val="1"/>
        <c:lblAlgn val="ctr"/>
        <c:lblOffset val="100"/>
        <c:noMultiLvlLbl val="0"/>
      </c:catAx>
      <c:valAx>
        <c:axId val="67655618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万元</a:t>
                </a:r>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978856274"/>
        <c:crosses val="autoZero"/>
        <c:crossBetween val="between"/>
      </c:valAx>
      <c:spPr>
        <a:noFill/>
        <a:ln>
          <a:noFill/>
        </a:ln>
        <a:effectLst/>
      </c:spPr>
    </c:plotArea>
    <c:legend>
      <c:legendPos val="b"/>
      <c:legendEntry>
        <c:idx val="0"/>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1"/>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2"/>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3"/>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4"/>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5"/>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6"/>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ayout>
        <c:manualLayout>
          <c:xMode val="edge"/>
          <c:yMode val="edge"/>
          <c:x val="0.0439512619669278"/>
          <c:y val="0.920423163403929"/>
        </c:manualLayout>
      </c:layout>
      <c:overlay val="0"/>
      <c:spPr>
        <a:noFill/>
        <a:ln>
          <a:noFill/>
        </a:ln>
        <a:effectLst/>
      </c:spPr>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9690694626474"/>
          <c:y val="0.159115572436245"/>
          <c:w val="0.668010484927916"/>
          <c:h val="0.691389039609333"/>
        </c:manualLayout>
      </c:layout>
      <c:pieChart>
        <c:varyColors val="1"/>
        <c:ser>
          <c:idx val="0"/>
          <c:order val="0"/>
          <c:spPr/>
          <c:explosion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Lbls>
            <c:spPr>
              <a:noFill/>
              <a:ln>
                <a:noFill/>
              </a:ln>
              <a:effectLst/>
            </c:spPr>
            <c:txPr>
              <a:bodyPr rot="0" spcFirstLastPara="0" vertOverflow="ellipsis" vert="horz" wrap="square" lIns="38100" tIns="19050" rIns="38100" bIns="19050" anchor="ctr" anchorCtr="1"/>
              <a:lstStyle/>
              <a:p>
                <a:pPr>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p>
            </c:txPr>
            <c:dLblPos val="bestFit"/>
            <c:showLegendKey val="0"/>
            <c:showVal val="0"/>
            <c:showCatName val="1"/>
            <c:showSerName val="0"/>
            <c:showPercent val="1"/>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工作表.xls]Sheet1'!$B$23:$B$27</c:f>
              <c:strCache>
                <c:ptCount val="5"/>
                <c:pt idx="0">
                  <c:v>乳腺癌</c:v>
                </c:pt>
                <c:pt idx="1">
                  <c:v>肺癌</c:v>
                </c:pt>
                <c:pt idx="2">
                  <c:v>胃癌</c:v>
                </c:pt>
                <c:pt idx="3">
                  <c:v>食管癌</c:v>
                </c:pt>
                <c:pt idx="4">
                  <c:v>其他</c:v>
                </c:pt>
              </c:strCache>
            </c:strRef>
          </c:cat>
          <c:val>
            <c:numRef>
              <c:f>'[新建 XLS 工作表.xls]Sheet1'!$C$23:$C$27</c:f>
              <c:numCache>
                <c:formatCode>General</c:formatCode>
                <c:ptCount val="5"/>
                <c:pt idx="0">
                  <c:v>35</c:v>
                </c:pt>
                <c:pt idx="1">
                  <c:v>20</c:v>
                </c:pt>
                <c:pt idx="2">
                  <c:v>14</c:v>
                </c:pt>
                <c:pt idx="3">
                  <c:v>17</c:v>
                </c:pt>
                <c:pt idx="4">
                  <c:v>11</c:v>
                </c:pt>
              </c:numCache>
            </c:numRef>
          </c:val>
        </c:ser>
        <c:dLbls>
          <c:showLegendKey val="0"/>
          <c:showVal val="1"/>
          <c:showCatName val="0"/>
          <c:showSerName val="0"/>
          <c:showPercent val="0"/>
          <c:showBubbleSize val="0"/>
          <c:showLeaderLines val="1"/>
        </c:dLbls>
        <c:firstSliceAng val="0"/>
      </c:pieChart>
      <c:spPr>
        <a:noFill/>
        <a:ln>
          <a:noFill/>
        </a:ln>
        <a:effectLst/>
      </c:spPr>
    </c:plotArea>
    <c:legend>
      <c:legendPos val="b"/>
      <c:legendEntry>
        <c:idx val="0"/>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1"/>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2"/>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3"/>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4"/>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ayout/>
      <c:overlay val="0"/>
      <c:spPr>
        <a:noFill/>
        <a:ln>
          <a:noFill/>
        </a:ln>
        <a:effectLst/>
      </c:spPr>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spPr/>
          <c:explosion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Lbls>
            <c:dLbl>
              <c:idx val="0"/>
              <c:layout/>
              <c:tx>
                <c:rich>
                  <a:bodyPr rot="0" spcFirstLastPara="0" vertOverflow="ellipsis" vert="horz" wrap="square" lIns="38100" tIns="19050" rIns="38100" bIns="19050" anchor="ctr" anchorCtr="1"/>
                  <a:lstStyle/>
                  <a:p>
                    <a:pPr defTabSz="914400">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r>
                      <a:rPr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乳腺癌, 30</a:t>
                    </a:r>
                    <a:r>
                      <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a:t>
                    </a:r>
                    <a:endPar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endParaRPr>
                  </a:p>
                </c:rich>
              </c:tx>
              <c:dLblPos val="inEnd"/>
              <c:showLegendKey val="0"/>
              <c:showVal val="1"/>
              <c:showCatName val="1"/>
              <c:showSerName val="0"/>
              <c:showPercent val="0"/>
              <c:showBubbleSize val="0"/>
              <c:extLst>
                <c:ext xmlns:c15="http://schemas.microsoft.com/office/drawing/2012/chart" uri="{CE6537A1-D6FC-4f65-9D91-7224C49458BB}"/>
              </c:extLst>
            </c:dLbl>
            <c:dLbl>
              <c:idx val="1"/>
              <c:layout/>
              <c:tx>
                <c:rich>
                  <a:bodyPr rot="0" spcFirstLastPara="0" vertOverflow="ellipsis" vert="horz" wrap="square" lIns="38100" tIns="19050" rIns="38100" bIns="19050" anchor="ctr" anchorCtr="1"/>
                  <a:lstStyle/>
                  <a:p>
                    <a:pPr defTabSz="914400">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r>
                      <a:rPr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胃癌, 20</a:t>
                    </a:r>
                    <a:r>
                      <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a:t>
                    </a:r>
                    <a:endPar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endParaRPr>
                  </a:p>
                </c:rich>
              </c:tx>
              <c:dLblPos val="inEnd"/>
              <c:showLegendKey val="0"/>
              <c:showVal val="1"/>
              <c:showCatName val="1"/>
              <c:showSerName val="0"/>
              <c:showPercent val="0"/>
              <c:showBubbleSize val="0"/>
              <c:extLst>
                <c:ext xmlns:c15="http://schemas.microsoft.com/office/drawing/2012/chart" uri="{CE6537A1-D6FC-4f65-9D91-7224C49458BB}"/>
              </c:extLst>
            </c:dLbl>
            <c:dLbl>
              <c:idx val="2"/>
              <c:layout/>
              <c:tx>
                <c:rich>
                  <a:bodyPr rot="0" spcFirstLastPara="0" vertOverflow="ellipsis" vert="horz" wrap="square" lIns="38100" tIns="19050" rIns="38100" bIns="19050" anchor="ctr" anchorCtr="1"/>
                  <a:lstStyle/>
                  <a:p>
                    <a:pPr defTabSz="914400">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r>
                      <a:rPr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肺癌, 20</a:t>
                    </a:r>
                    <a:r>
                      <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a:t>
                    </a:r>
                    <a:endPar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endParaRPr>
                  </a:p>
                </c:rich>
              </c:tx>
              <c:dLblPos val="inEnd"/>
              <c:showLegendKey val="0"/>
              <c:showVal val="1"/>
              <c:showCatName val="1"/>
              <c:showSerName val="0"/>
              <c:showPercent val="0"/>
              <c:showBubbleSize val="0"/>
              <c:extLst>
                <c:ext xmlns:c15="http://schemas.microsoft.com/office/drawing/2012/chart" uri="{CE6537A1-D6FC-4f65-9D91-7224C49458BB}"/>
              </c:extLst>
            </c:dLbl>
            <c:dLbl>
              <c:idx val="3"/>
              <c:layout/>
              <c:tx>
                <c:rich>
                  <a:bodyPr rot="0" spcFirstLastPara="0" vertOverflow="ellipsis" vert="horz" wrap="square" lIns="38100" tIns="19050" rIns="38100" bIns="19050" anchor="ctr" anchorCtr="1"/>
                  <a:lstStyle/>
                  <a:p>
                    <a:pPr defTabSz="914400">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r>
                      <a:rPr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食管癌, 15%</a:t>
                    </a:r>
                    <a:endPar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endParaRPr>
                  </a:p>
                </c:rich>
              </c:tx>
              <c:dLblPos val="inEnd"/>
              <c:showLegendKey val="0"/>
              <c:showVal val="1"/>
              <c:showCatName val="1"/>
              <c:showSerName val="0"/>
              <c:showPercent val="0"/>
              <c:showBubbleSize val="0"/>
              <c:extLst>
                <c:ext xmlns:c15="http://schemas.microsoft.com/office/drawing/2012/chart" uri="{CE6537A1-D6FC-4f65-9D91-7224C49458BB}"/>
              </c:extLst>
            </c:dLbl>
            <c:dLbl>
              <c:idx val="4"/>
              <c:layout/>
              <c:tx>
                <c:rich>
                  <a:bodyPr rot="0" spcFirstLastPara="0" vertOverflow="ellipsis" vert="horz" wrap="square" lIns="38100" tIns="19050" rIns="38100" bIns="19050" anchor="ctr" anchorCtr="1"/>
                  <a:lstStyle/>
                  <a:p>
                    <a:pPr defTabSz="914400">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r>
                      <a:rPr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其他癌种, 10</a:t>
                    </a:r>
                    <a:r>
                      <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a:t>
                    </a:r>
                    <a:endPar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endParaRPr>
                  </a:p>
                </c:rich>
              </c:tx>
              <c:dLblPos val="inEnd"/>
              <c:showLegendKey val="0"/>
              <c:showVal val="1"/>
              <c:showCatName val="1"/>
              <c:showSerName val="0"/>
              <c:showPercent val="0"/>
              <c:showBubbleSize val="0"/>
              <c:extLst>
                <c:ext xmlns:c15="http://schemas.microsoft.com/office/drawing/2012/chart" uri="{CE6537A1-D6FC-4f65-9D91-7224C49458BB}"/>
              </c:extLst>
            </c:dLbl>
            <c:spPr>
              <a:noFill/>
              <a:ln>
                <a:noFill/>
              </a:ln>
              <a:effectLst/>
            </c:spPr>
            <c:txPr>
              <a:bodyPr rot="0" spcFirstLastPara="0" vertOverflow="ellipsis" vert="horz" wrap="square" lIns="38100" tIns="19050" rIns="38100" bIns="19050" anchor="ctr" anchorCtr="1"/>
              <a:lstStyle/>
              <a:p>
                <a:pPr>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p>
            </c:txPr>
            <c:dLblPos val="inEnd"/>
            <c:showLegendKey val="0"/>
            <c:showVal val="1"/>
            <c:showCatName val="1"/>
            <c:showSerName val="0"/>
            <c:showPercent val="0"/>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工作表.xls]Sheet1'!$B$78:$B$82</c:f>
              <c:strCache>
                <c:ptCount val="5"/>
                <c:pt idx="0">
                  <c:v>乳腺癌</c:v>
                </c:pt>
                <c:pt idx="1">
                  <c:v>胃癌</c:v>
                </c:pt>
                <c:pt idx="2">
                  <c:v>肺癌</c:v>
                </c:pt>
                <c:pt idx="3">
                  <c:v>食管癌</c:v>
                </c:pt>
                <c:pt idx="4">
                  <c:v>其他癌种</c:v>
                </c:pt>
              </c:strCache>
            </c:strRef>
          </c:cat>
          <c:val>
            <c:numRef>
              <c:f>'[新建 XLS 工作表.xls]Sheet1'!$C$78:$C$82</c:f>
              <c:numCache>
                <c:formatCode>General</c:formatCode>
                <c:ptCount val="5"/>
                <c:pt idx="0">
                  <c:v>30</c:v>
                </c:pt>
                <c:pt idx="1">
                  <c:v>20</c:v>
                </c:pt>
                <c:pt idx="2">
                  <c:v>20</c:v>
                </c:pt>
                <c:pt idx="3">
                  <c:v>15</c:v>
                </c:pt>
                <c:pt idx="4">
                  <c:v>10</c:v>
                </c:pt>
              </c:numCache>
            </c:numRef>
          </c:val>
        </c:ser>
        <c:dLbls>
          <c:showLegendKey val="0"/>
          <c:showVal val="1"/>
          <c:showCatName val="0"/>
          <c:showSerName val="0"/>
          <c:showPercent val="0"/>
          <c:showBubbleSize val="0"/>
          <c:showLeaderLines val="1"/>
        </c:dLbls>
        <c:firstSliceAng val="0"/>
      </c:pieChart>
      <c:spPr>
        <a:noFill/>
        <a:ln>
          <a:noFill/>
        </a:ln>
        <a:effectLst/>
      </c:spPr>
    </c:plotArea>
    <c:legend>
      <c:legendPos val="b"/>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spPr/>
          <c:explosion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Lbls>
            <c:dLbl>
              <c:idx val="0"/>
              <c:layout/>
              <c:tx>
                <c:rich>
                  <a:bodyPr rot="0" spcFirstLastPara="0" vertOverflow="ellipsis" vert="horz" wrap="square" lIns="38100" tIns="19050" rIns="38100" bIns="19050" anchor="ctr" anchorCtr="1"/>
                  <a:lstStyle/>
                  <a:p>
                    <a:pPr defTabSz="914400">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r>
                      <a:rPr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乳腺科, 25</a:t>
                    </a:r>
                    <a:r>
                      <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a:t>
                    </a:r>
                    <a:endPar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endParaRPr>
                  </a:p>
                </c:rich>
              </c:tx>
              <c:dLblPos val="bestFit"/>
              <c:showLegendKey val="0"/>
              <c:showVal val="1"/>
              <c:showCatName val="1"/>
              <c:showSerName val="0"/>
              <c:showPercent val="0"/>
              <c:showBubbleSize val="0"/>
              <c:extLst>
                <c:ext xmlns:c15="http://schemas.microsoft.com/office/drawing/2012/chart" uri="{CE6537A1-D6FC-4f65-9D91-7224C49458BB}"/>
              </c:extLst>
            </c:dLbl>
            <c:dLbl>
              <c:idx val="1"/>
              <c:layout/>
              <c:tx>
                <c:rich>
                  <a:bodyPr rot="0" spcFirstLastPara="0" vertOverflow="ellipsis" vert="horz" wrap="square" lIns="38100" tIns="19050" rIns="38100" bIns="19050" anchor="ctr" anchorCtr="1"/>
                  <a:lstStyle/>
                  <a:p>
                    <a:pPr defTabSz="914400">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r>
                      <a:rPr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放疗科, 20</a:t>
                    </a:r>
                    <a:r>
                      <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a:t>
                    </a:r>
                    <a:endPar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endParaRPr>
                  </a:p>
                </c:rich>
              </c:tx>
              <c:dLblPos val="bestFit"/>
              <c:showLegendKey val="0"/>
              <c:showVal val="1"/>
              <c:showCatName val="1"/>
              <c:showSerName val="0"/>
              <c:showPercent val="0"/>
              <c:showBubbleSize val="0"/>
              <c:extLst>
                <c:ext xmlns:c15="http://schemas.microsoft.com/office/drawing/2012/chart" uri="{CE6537A1-D6FC-4f65-9D91-7224C49458BB}"/>
              </c:extLst>
            </c:dLbl>
            <c:dLbl>
              <c:idx val="2"/>
              <c:layout/>
              <c:tx>
                <c:rich>
                  <a:bodyPr rot="0" spcFirstLastPara="0" vertOverflow="ellipsis" vert="horz" wrap="square" lIns="38100" tIns="19050" rIns="38100" bIns="19050" anchor="ctr" anchorCtr="1"/>
                  <a:lstStyle/>
                  <a:p>
                    <a:pPr defTabSz="914400">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r>
                      <a:rPr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肿瘤科, 30</a:t>
                    </a:r>
                    <a:r>
                      <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a:t>
                    </a:r>
                    <a:endPar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endParaRPr>
                  </a:p>
                </c:rich>
              </c:tx>
              <c:dLblPos val="bestFit"/>
              <c:showLegendKey val="0"/>
              <c:showVal val="1"/>
              <c:showCatName val="1"/>
              <c:showSerName val="0"/>
              <c:showPercent val="0"/>
              <c:showBubbleSize val="0"/>
              <c:extLst>
                <c:ext xmlns:c15="http://schemas.microsoft.com/office/drawing/2012/chart" uri="{CE6537A1-D6FC-4f65-9D91-7224C49458BB}"/>
              </c:extLst>
            </c:dLbl>
            <c:dLbl>
              <c:idx val="3"/>
              <c:layout/>
              <c:tx>
                <c:rich>
                  <a:bodyPr rot="0" spcFirstLastPara="0" vertOverflow="ellipsis" vert="horz" wrap="square" lIns="38100" tIns="19050" rIns="38100" bIns="19050" anchor="ctr" anchorCtr="1"/>
                  <a:lstStyle/>
                  <a:p>
                    <a:pPr defTabSz="914400">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r>
                      <a:rPr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呼吸科, 10</a:t>
                    </a:r>
                    <a:r>
                      <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a:t>
                    </a:r>
                    <a:endPar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endParaRPr>
                  </a:p>
                </c:rich>
              </c:tx>
              <c:dLblPos val="bestFit"/>
              <c:showLegendKey val="0"/>
              <c:showVal val="1"/>
              <c:showCatName val="1"/>
              <c:showSerName val="0"/>
              <c:showPercent val="0"/>
              <c:showBubbleSize val="0"/>
              <c:extLst>
                <c:ext xmlns:c15="http://schemas.microsoft.com/office/drawing/2012/chart" uri="{CE6537A1-D6FC-4f65-9D91-7224C49458BB}"/>
              </c:extLst>
            </c:dLbl>
            <c:dLbl>
              <c:idx val="4"/>
              <c:layout/>
              <c:tx>
                <c:rich>
                  <a:bodyPr rot="0" spcFirstLastPara="0" vertOverflow="ellipsis" vert="horz" wrap="square" lIns="38100" tIns="19050" rIns="38100" bIns="19050" anchor="ctr" anchorCtr="1"/>
                  <a:lstStyle/>
                  <a:p>
                    <a:pPr defTabSz="914400">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r>
                      <a:rPr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其他科室, 5</a:t>
                    </a:r>
                    <a:r>
                      <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rPr>
                      <a:t>%</a:t>
                    </a:r>
                    <a:endParaRPr lang="en-US" altLang="zh-CN" sz="1200" u="none" strike="noStrike" cap="none" normalizeH="0">
                      <a:solidFill>
                        <a:schemeClr val="tx1">
                          <a:lumMod val="75000"/>
                          <a:lumOff val="25000"/>
                        </a:schemeClr>
                      </a:solidFill>
                      <a:uFill>
                        <a:solidFill>
                          <a:schemeClr val="tx1">
                            <a:lumMod val="75000"/>
                            <a:lumOff val="25000"/>
                          </a:schemeClr>
                        </a:solidFill>
                      </a:uFill>
                      <a:ea typeface="微软雅黑" panose="020B0503020204020204" pitchFamily="34" charset="-122"/>
                    </a:endParaRPr>
                  </a:p>
                </c:rich>
              </c:tx>
              <c:dLblPos val="bestFit"/>
              <c:showLegendKey val="0"/>
              <c:showVal val="1"/>
              <c:showCatName val="1"/>
              <c:showSerName val="0"/>
              <c:showPercent val="0"/>
              <c:showBubbleSize val="0"/>
              <c:extLst>
                <c:ext xmlns:c15="http://schemas.microsoft.com/office/drawing/2012/chart" uri="{CE6537A1-D6FC-4f65-9D91-7224C49458BB}"/>
              </c:extLst>
            </c:dLbl>
            <c:spPr>
              <a:noFill/>
              <a:ln>
                <a:noFill/>
              </a:ln>
              <a:effectLst/>
            </c:spPr>
            <c:txPr>
              <a:bodyPr rot="0" spcFirstLastPara="0" vertOverflow="ellipsis" vert="horz" wrap="square" lIns="38100" tIns="19050" rIns="38100" bIns="19050" anchor="ctr" anchorCtr="1"/>
              <a:lstStyle/>
              <a:p>
                <a:pPr>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p>
            </c:txPr>
            <c:dLblPos val="bestFit"/>
            <c:showLegendKey val="0"/>
            <c:showVal val="1"/>
            <c:showCatName val="1"/>
            <c:showSerName val="0"/>
            <c:showPercent val="0"/>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工作表.xls]Sheet1'!$B$91:$B$95</c:f>
              <c:strCache>
                <c:ptCount val="5"/>
                <c:pt idx="0">
                  <c:v>乳腺科</c:v>
                </c:pt>
                <c:pt idx="1">
                  <c:v>放疗科</c:v>
                </c:pt>
                <c:pt idx="2">
                  <c:v>肿瘤科</c:v>
                </c:pt>
                <c:pt idx="3">
                  <c:v>呼吸科</c:v>
                </c:pt>
                <c:pt idx="4">
                  <c:v>其他科室</c:v>
                </c:pt>
              </c:strCache>
            </c:strRef>
          </c:cat>
          <c:val>
            <c:numRef>
              <c:f>'[新建 XLS 工作表.xls]Sheet1'!$C$91:$C$95</c:f>
              <c:numCache>
                <c:formatCode>General</c:formatCode>
                <c:ptCount val="5"/>
                <c:pt idx="0">
                  <c:v>25</c:v>
                </c:pt>
                <c:pt idx="1">
                  <c:v>20</c:v>
                </c:pt>
                <c:pt idx="2">
                  <c:v>30</c:v>
                </c:pt>
                <c:pt idx="3">
                  <c:v>10</c:v>
                </c:pt>
                <c:pt idx="4">
                  <c:v>5</c:v>
                </c:pt>
              </c:numCache>
            </c:numRef>
          </c:val>
        </c:ser>
        <c:dLbls>
          <c:showLegendKey val="0"/>
          <c:showVal val="1"/>
          <c:showCatName val="0"/>
          <c:showSerName val="0"/>
          <c:showPercent val="0"/>
          <c:showBubbleSize val="0"/>
          <c:showLeaderLines val="1"/>
        </c:dLbls>
        <c:firstSliceAng val="0"/>
      </c:pieChart>
      <c:spPr>
        <a:noFill/>
        <a:ln>
          <a:noFill/>
        </a:ln>
        <a:effectLst/>
      </c:spPr>
    </c:plotArea>
    <c:legend>
      <c:legendPos val="b"/>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spPr/>
          <c:explosion val="0"/>
          <c:dPt>
            <c:idx val="0"/>
            <c:bubble3D val="0"/>
            <c:spPr>
              <a:solidFill>
                <a:schemeClr val="bg1">
                  <a:lumMod val="50000"/>
                </a:schemeClr>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Pt>
            <c:idx val="5"/>
            <c:bubble3D val="0"/>
            <c:spPr>
              <a:solidFill>
                <a:schemeClr val="accent6"/>
              </a:solidFill>
              <a:ln w="19050">
                <a:solidFill>
                  <a:schemeClr val="lt1"/>
                </a:solidFill>
              </a:ln>
              <a:effectLst/>
            </c:spPr>
          </c:dPt>
          <c:dPt>
            <c:idx val="6"/>
            <c:bubble3D val="0"/>
            <c:spPr>
              <a:solidFill>
                <a:schemeClr val="bg2">
                  <a:lumMod val="25000"/>
                </a:schemeClr>
              </a:solidFill>
              <a:ln w="19050">
                <a:solidFill>
                  <a:schemeClr val="lt1"/>
                </a:solidFill>
              </a:ln>
              <a:effectLst/>
            </c:spPr>
          </c:dPt>
          <c:dPt>
            <c:idx val="7"/>
            <c:bubble3D val="0"/>
            <c:spPr>
              <a:solidFill>
                <a:schemeClr val="accent2">
                  <a:lumMod val="60000"/>
                </a:schemeClr>
              </a:solidFill>
              <a:ln w="19050">
                <a:solidFill>
                  <a:schemeClr val="lt1"/>
                </a:solidFill>
              </a:ln>
              <a:effectLst/>
            </c:spPr>
          </c:dPt>
          <c:dPt>
            <c:idx val="8"/>
            <c:bubble3D val="0"/>
            <c:spPr>
              <a:solidFill>
                <a:schemeClr val="accent3">
                  <a:lumMod val="60000"/>
                </a:schemeClr>
              </a:solidFill>
              <a:ln w="19050">
                <a:solidFill>
                  <a:schemeClr val="lt1"/>
                </a:solidFill>
              </a:ln>
              <a:effectLst/>
            </c:spPr>
          </c:dPt>
          <c:dLbls>
            <c:dLbl>
              <c:idx val="2"/>
              <c:layout>
                <c:manualLayout>
                  <c:x val="0.0492581602373887"/>
                  <c:y val="0.00897938535474896"/>
                </c:manualLayout>
              </c:layout>
              <c:dLblPos val="bestFit"/>
              <c:showLegendKey val="0"/>
              <c:showVal val="0"/>
              <c:showCatName val="1"/>
              <c:showSerName val="0"/>
              <c:showPercent val="1"/>
              <c:showBubbleSize val="0"/>
              <c:separator>
</c:separator>
              <c:extLst>
                <c:ext xmlns:c15="http://schemas.microsoft.com/office/drawing/2012/chart" uri="{CE6537A1-D6FC-4f65-9D91-7224C49458BB}">
                  <c15:layout/>
                </c:ext>
              </c:extLst>
            </c:dLbl>
            <c:spPr>
              <a:noFill/>
              <a:ln>
                <a:noFill/>
              </a:ln>
              <a:effectLst/>
            </c:spPr>
            <c:txPr>
              <a:bodyPr rot="0" spcFirstLastPara="0" vertOverflow="ellipsis" vert="horz" wrap="square" lIns="38100" tIns="19050" rIns="38100" bIns="19050" anchor="ctr" anchorCtr="1"/>
              <a:lstStyle/>
              <a:p>
                <a:pPr>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mn-ea"/>
                    <a:cs typeface="+mn-cs"/>
                  </a:defRPr>
                </a:pPr>
              </a:p>
            </c:txPr>
            <c:dLblPos val="outEnd"/>
            <c:showLegendKey val="0"/>
            <c:showVal val="0"/>
            <c:showCatName val="1"/>
            <c:showSerName val="0"/>
            <c:showPercent val="1"/>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工作表.xls]Sheet1'!$C$281:$C$289</c:f>
              <c:strCache>
                <c:ptCount val="9"/>
                <c:pt idx="0">
                  <c:v>艾多</c:v>
                </c:pt>
                <c:pt idx="1">
                  <c:v>艾越</c:v>
                </c:pt>
                <c:pt idx="2">
                  <c:v>艾森特</c:v>
                </c:pt>
                <c:pt idx="3">
                  <c:v>艾尼妥</c:v>
                </c:pt>
                <c:pt idx="4">
                  <c:v>艾滨</c:v>
                </c:pt>
                <c:pt idx="5">
                  <c:v>艾恒</c:v>
                </c:pt>
                <c:pt idx="6">
                  <c:v>艾力</c:v>
                </c:pt>
                <c:pt idx="7">
                  <c:v>其他</c:v>
                </c:pt>
                <c:pt idx="8">
                  <c:v>艾素</c:v>
                </c:pt>
              </c:strCache>
            </c:strRef>
          </c:cat>
          <c:val>
            <c:numRef>
              <c:f>'[新建 XLS 工作表.xls]Sheet1'!$D$281:$D$289</c:f>
              <c:numCache>
                <c:formatCode>General</c:formatCode>
                <c:ptCount val="9"/>
                <c:pt idx="0">
                  <c:v>205</c:v>
                </c:pt>
                <c:pt idx="1">
                  <c:v>1255</c:v>
                </c:pt>
                <c:pt idx="2">
                  <c:v>68</c:v>
                </c:pt>
                <c:pt idx="3">
                  <c:v>5</c:v>
                </c:pt>
                <c:pt idx="4">
                  <c:v>199</c:v>
                </c:pt>
                <c:pt idx="5">
                  <c:v>250</c:v>
                </c:pt>
                <c:pt idx="6">
                  <c:v>271</c:v>
                </c:pt>
                <c:pt idx="7">
                  <c:v>271</c:v>
                </c:pt>
                <c:pt idx="8">
                  <c:v>278</c:v>
                </c:pt>
              </c:numCache>
            </c:numRef>
          </c:val>
        </c:ser>
        <c:dLbls>
          <c:showLegendKey val="0"/>
          <c:showVal val="0"/>
          <c:showCatName val="1"/>
          <c:showSerName val="0"/>
          <c:showPercent val="1"/>
          <c:showBubbleSize val="0"/>
          <c:showLeaderLines val="1"/>
        </c:dLbls>
        <c:firstSliceAng val="0"/>
      </c:pieChart>
      <c:spPr>
        <a:noFill/>
        <a:ln>
          <a:noFill/>
        </a:ln>
        <a:effectLst/>
      </c:spPr>
    </c:plotArea>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spPr/>
          <c:explosion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Pt>
            <c:idx val="5"/>
            <c:bubble3D val="0"/>
            <c:spPr>
              <a:solidFill>
                <a:schemeClr val="accent6"/>
              </a:solidFill>
              <a:ln w="19050">
                <a:solidFill>
                  <a:schemeClr val="lt1"/>
                </a:solidFill>
              </a:ln>
              <a:effectLst/>
            </c:spPr>
          </c:dPt>
          <c:dPt>
            <c:idx val="6"/>
            <c:bubble3D val="0"/>
            <c:spPr>
              <a:solidFill>
                <a:schemeClr val="accent1">
                  <a:lumMod val="60000"/>
                </a:schemeClr>
              </a:solidFill>
              <a:ln w="19050">
                <a:solidFill>
                  <a:schemeClr val="lt1"/>
                </a:solidFill>
              </a:ln>
              <a:effectLst/>
            </c:spPr>
          </c:dPt>
          <c:dPt>
            <c:idx val="7"/>
            <c:bubble3D val="0"/>
            <c:spPr>
              <a:solidFill>
                <a:schemeClr val="accent2">
                  <a:lumMod val="60000"/>
                </a:schemeClr>
              </a:solidFill>
              <a:ln w="19050">
                <a:solidFill>
                  <a:schemeClr val="lt1"/>
                </a:solidFill>
              </a:ln>
              <a:effectLst/>
            </c:spPr>
          </c:dPt>
          <c:dPt>
            <c:idx val="8"/>
            <c:bubble3D val="0"/>
            <c:spPr>
              <a:solidFill>
                <a:schemeClr val="accent3">
                  <a:lumMod val="60000"/>
                </a:schemeClr>
              </a:solidFill>
              <a:ln w="19050">
                <a:solidFill>
                  <a:schemeClr val="lt1"/>
                </a:solidFill>
              </a:ln>
              <a:effectLst/>
            </c:spPr>
          </c:dPt>
          <c:dLbls>
            <c:numFmt formatCode="General" sourceLinked="1"/>
            <c:spPr>
              <a:noFill/>
              <a:ln>
                <a:noFill/>
              </a:ln>
              <a:effectLst/>
            </c:spPr>
            <c:txPr>
              <a:bodyPr rot="0" spcFirstLastPara="0" vertOverflow="ellipsis" vert="horz" wrap="square" lIns="38100" tIns="19050" rIns="38100" bIns="19050" anchor="ctr" anchorCtr="1"/>
              <a:lstStyle/>
              <a:p>
                <a:pPr>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p>
            </c:txPr>
            <c:dLblPos val="outEnd"/>
            <c:showLegendKey val="0"/>
            <c:showVal val="1"/>
            <c:showCatName val="1"/>
            <c:showSerName val="0"/>
            <c:showPercent val="0"/>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工作表.xls]Sheet1'!$G$4:$G$12</c:f>
              <c:strCache>
                <c:ptCount val="9"/>
                <c:pt idx="0">
                  <c:v>苏北人民医院</c:v>
                </c:pt>
                <c:pt idx="1">
                  <c:v>扬州市第一人民医院</c:v>
                </c:pt>
                <c:pt idx="2">
                  <c:v>江都人民医院</c:v>
                </c:pt>
                <c:pt idx="3">
                  <c:v>扬州洪泉医院</c:v>
                </c:pt>
                <c:pt idx="4">
                  <c:v>高邮市人民医院</c:v>
                </c:pt>
                <c:pt idx="5">
                  <c:v>高邮市中医院</c:v>
                </c:pt>
                <c:pt idx="6">
                  <c:v>仪征市人民医院</c:v>
                </c:pt>
                <c:pt idx="7">
                  <c:v>宝应县人民医院</c:v>
                </c:pt>
                <c:pt idx="8">
                  <c:v>其它</c:v>
                </c:pt>
              </c:strCache>
            </c:strRef>
          </c:cat>
          <c:val>
            <c:numRef>
              <c:f>'[新建 XLS 工作表.xls]Sheet1'!$H$4:$H$12</c:f>
              <c:numCache>
                <c:formatCode>0%</c:formatCode>
                <c:ptCount val="9"/>
                <c:pt idx="0">
                  <c:v>0.42</c:v>
                </c:pt>
                <c:pt idx="1">
                  <c:v>0.06</c:v>
                </c:pt>
                <c:pt idx="2">
                  <c:v>0.07</c:v>
                </c:pt>
                <c:pt idx="3">
                  <c:v>0.08</c:v>
                </c:pt>
                <c:pt idx="4">
                  <c:v>0.03</c:v>
                </c:pt>
                <c:pt idx="5">
                  <c:v>0.1</c:v>
                </c:pt>
                <c:pt idx="6">
                  <c:v>0.04</c:v>
                </c:pt>
                <c:pt idx="7">
                  <c:v>0.04</c:v>
                </c:pt>
                <c:pt idx="8">
                  <c:v>0.16</c:v>
                </c:pt>
              </c:numCache>
            </c:numRef>
          </c:val>
        </c:ser>
        <c:dLbls>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rPr sz="2000"/>
              <a:t>苏北人民医院</a:t>
            </a:r>
            <a:endParaRPr sz="2000"/>
          </a:p>
        </c:rich>
      </c:tx>
      <c:layout/>
      <c:overlay val="0"/>
      <c:spPr>
        <a:noFill/>
        <a:ln>
          <a:noFill/>
        </a:ln>
        <a:effectLst/>
      </c:spPr>
    </c:title>
    <c:autoTitleDeleted val="0"/>
    <c:plotArea>
      <c:layout/>
      <c:lineChart>
        <c:grouping val="standard"/>
        <c:varyColors val="0"/>
        <c:ser>
          <c:idx val="0"/>
          <c:order val="0"/>
          <c:tx>
            <c:strRef>
              <c:f>'[新建 XLS 工作表.xls]Sheet1'!$B$15</c:f>
              <c:strCache>
                <c:ptCount val="1"/>
                <c:pt idx="0">
                  <c:v>艾滨</c:v>
                </c:pt>
              </c:strCache>
            </c:strRef>
          </c:tx>
          <c:spPr>
            <a:ln w="28575" cap="rnd">
              <a:solidFill>
                <a:srgbClr val="92D050"/>
              </a:solidFill>
              <a:round/>
            </a:ln>
            <a:effectLst/>
          </c:spPr>
          <c:marker>
            <c:symbol val="none"/>
          </c:marker>
          <c:dLbls>
            <c:delete val="1"/>
          </c:dLbls>
          <c:cat>
            <c:strRef>
              <c:f>'[新建 XLS 工作表.xls]Sheet1'!$C$14:$L$14</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工作表.xls]Sheet1'!$C$15:$L$15</c:f>
              <c:numCache>
                <c:formatCode>General</c:formatCode>
                <c:ptCount val="10"/>
                <c:pt idx="0">
                  <c:v>1636</c:v>
                </c:pt>
                <c:pt idx="1">
                  <c:v>240</c:v>
                </c:pt>
                <c:pt idx="2">
                  <c:v>1320</c:v>
                </c:pt>
                <c:pt idx="3">
                  <c:v>1180</c:v>
                </c:pt>
                <c:pt idx="4">
                  <c:v>1680</c:v>
                </c:pt>
                <c:pt idx="5">
                  <c:v>1560</c:v>
                </c:pt>
                <c:pt idx="6">
                  <c:v>1560</c:v>
                </c:pt>
                <c:pt idx="7">
                  <c:v>1800</c:v>
                </c:pt>
                <c:pt idx="8">
                  <c:v>1680</c:v>
                </c:pt>
                <c:pt idx="9">
                  <c:v>960</c:v>
                </c:pt>
              </c:numCache>
            </c:numRef>
          </c:val>
          <c:smooth val="0"/>
        </c:ser>
        <c:ser>
          <c:idx val="1"/>
          <c:order val="1"/>
          <c:tx>
            <c:strRef>
              <c:f>'[新建 XLS 工作表.xls]Sheet1'!$B$16</c:f>
              <c:strCache>
                <c:ptCount val="1"/>
                <c:pt idx="0">
                  <c:v>艾恒</c:v>
                </c:pt>
              </c:strCache>
            </c:strRef>
          </c:tx>
          <c:spPr>
            <a:ln w="28575" cap="rnd">
              <a:solidFill>
                <a:schemeClr val="accent2"/>
              </a:solidFill>
              <a:round/>
            </a:ln>
            <a:effectLst/>
          </c:spPr>
          <c:marker>
            <c:symbol val="none"/>
          </c:marker>
          <c:dLbls>
            <c:delete val="1"/>
          </c:dLbls>
          <c:cat>
            <c:strRef>
              <c:f>'[新建 XLS 工作表.xls]Sheet1'!$C$14:$L$14</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工作表.xls]Sheet1'!$C$16:$L$16</c:f>
              <c:numCache>
                <c:formatCode>General</c:formatCode>
                <c:ptCount val="10"/>
                <c:pt idx="0">
                  <c:v>1740</c:v>
                </c:pt>
                <c:pt idx="1">
                  <c:v>120</c:v>
                </c:pt>
                <c:pt idx="2">
                  <c:v>300</c:v>
                </c:pt>
                <c:pt idx="3">
                  <c:v>799</c:v>
                </c:pt>
                <c:pt idx="4">
                  <c:v>600</c:v>
                </c:pt>
                <c:pt idx="5">
                  <c:v>720</c:v>
                </c:pt>
                <c:pt idx="6">
                  <c:v>900</c:v>
                </c:pt>
                <c:pt idx="7">
                  <c:v>780</c:v>
                </c:pt>
                <c:pt idx="8">
                  <c:v>1080</c:v>
                </c:pt>
                <c:pt idx="9">
                  <c:v>480</c:v>
                </c:pt>
              </c:numCache>
            </c:numRef>
          </c:val>
          <c:smooth val="0"/>
        </c:ser>
        <c:ser>
          <c:idx val="2"/>
          <c:order val="2"/>
          <c:tx>
            <c:strRef>
              <c:f>'[新建 XLS 工作表.xls]Sheet1'!$B$17</c:f>
              <c:strCache>
                <c:ptCount val="1"/>
                <c:pt idx="0">
                  <c:v>艾朗</c:v>
                </c:pt>
              </c:strCache>
            </c:strRef>
          </c:tx>
          <c:spPr>
            <a:ln w="28575" cap="rnd">
              <a:solidFill>
                <a:schemeClr val="bg1">
                  <a:lumMod val="50000"/>
                </a:schemeClr>
              </a:solidFill>
              <a:round/>
            </a:ln>
            <a:effectLst/>
          </c:spPr>
          <c:marker>
            <c:symbol val="none"/>
          </c:marker>
          <c:dLbls>
            <c:delete val="1"/>
          </c:dLbls>
          <c:cat>
            <c:strRef>
              <c:f>'[新建 XLS 工作表.xls]Sheet1'!$C$14:$L$14</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工作表.xls]Sheet1'!$C$17:$L$17</c:f>
              <c:numCache>
                <c:formatCode>General</c:formatCode>
                <c:ptCount val="10"/>
                <c:pt idx="0">
                  <c:v>289</c:v>
                </c:pt>
                <c:pt idx="1">
                  <c:v>120</c:v>
                </c:pt>
                <c:pt idx="2">
                  <c:v>0</c:v>
                </c:pt>
                <c:pt idx="3">
                  <c:v>131</c:v>
                </c:pt>
                <c:pt idx="4">
                  <c:v>120</c:v>
                </c:pt>
                <c:pt idx="5">
                  <c:v>60</c:v>
                </c:pt>
                <c:pt idx="6">
                  <c:v>120</c:v>
                </c:pt>
                <c:pt idx="7">
                  <c:v>120</c:v>
                </c:pt>
                <c:pt idx="8">
                  <c:v>120</c:v>
                </c:pt>
                <c:pt idx="9">
                  <c:v>120</c:v>
                </c:pt>
              </c:numCache>
            </c:numRef>
          </c:val>
          <c:smooth val="0"/>
        </c:ser>
        <c:ser>
          <c:idx val="3"/>
          <c:order val="3"/>
          <c:tx>
            <c:strRef>
              <c:f>'[新建 XLS 工作表.xls]Sheet1'!$B$18</c:f>
              <c:strCache>
                <c:ptCount val="1"/>
                <c:pt idx="0">
                  <c:v>艾力</c:v>
                </c:pt>
              </c:strCache>
            </c:strRef>
          </c:tx>
          <c:spPr>
            <a:ln w="28575" cap="rnd">
              <a:solidFill>
                <a:schemeClr val="accent4"/>
              </a:solidFill>
              <a:round/>
            </a:ln>
            <a:effectLst/>
          </c:spPr>
          <c:marker>
            <c:symbol val="none"/>
          </c:marker>
          <c:dLbls>
            <c:delete val="1"/>
          </c:dLbls>
          <c:cat>
            <c:strRef>
              <c:f>'[新建 XLS 工作表.xls]Sheet1'!$C$14:$L$14</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工作表.xls]Sheet1'!$C$18:$L$18</c:f>
              <c:numCache>
                <c:formatCode>General</c:formatCode>
                <c:ptCount val="10"/>
                <c:pt idx="0">
                  <c:v>360</c:v>
                </c:pt>
                <c:pt idx="1">
                  <c:v>0</c:v>
                </c:pt>
                <c:pt idx="2">
                  <c:v>40</c:v>
                </c:pt>
                <c:pt idx="3">
                  <c:v>160</c:v>
                </c:pt>
                <c:pt idx="4">
                  <c:v>233</c:v>
                </c:pt>
                <c:pt idx="5">
                  <c:v>200</c:v>
                </c:pt>
                <c:pt idx="6">
                  <c:v>240</c:v>
                </c:pt>
                <c:pt idx="7">
                  <c:v>126</c:v>
                </c:pt>
                <c:pt idx="8">
                  <c:v>200</c:v>
                </c:pt>
                <c:pt idx="9">
                  <c:v>40</c:v>
                </c:pt>
              </c:numCache>
            </c:numRef>
          </c:val>
          <c:smooth val="0"/>
        </c:ser>
        <c:ser>
          <c:idx val="4"/>
          <c:order val="4"/>
          <c:tx>
            <c:strRef>
              <c:f>'[新建 XLS 工作表.xls]Sheet1'!$B$19</c:f>
              <c:strCache>
                <c:ptCount val="1"/>
                <c:pt idx="0">
                  <c:v>艾素</c:v>
                </c:pt>
              </c:strCache>
            </c:strRef>
          </c:tx>
          <c:spPr>
            <a:ln w="28575" cap="rnd">
              <a:solidFill>
                <a:schemeClr val="accent5"/>
              </a:solidFill>
              <a:round/>
            </a:ln>
            <a:effectLst/>
          </c:spPr>
          <c:marker>
            <c:symbol val="none"/>
          </c:marker>
          <c:dLbls>
            <c:delete val="1"/>
          </c:dLbls>
          <c:cat>
            <c:strRef>
              <c:f>'[新建 XLS 工作表.xls]Sheet1'!$C$14:$L$14</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工作表.xls]Sheet1'!$C$19:$L$19</c:f>
              <c:numCache>
                <c:formatCode>General</c:formatCode>
                <c:ptCount val="10"/>
                <c:pt idx="0">
                  <c:v>1020</c:v>
                </c:pt>
                <c:pt idx="1">
                  <c:v>0</c:v>
                </c:pt>
                <c:pt idx="2">
                  <c:v>180</c:v>
                </c:pt>
                <c:pt idx="3">
                  <c:v>930</c:v>
                </c:pt>
                <c:pt idx="4">
                  <c:v>290</c:v>
                </c:pt>
                <c:pt idx="5">
                  <c:v>480</c:v>
                </c:pt>
                <c:pt idx="6">
                  <c:v>300</c:v>
                </c:pt>
                <c:pt idx="7">
                  <c:v>0</c:v>
                </c:pt>
                <c:pt idx="8">
                  <c:v>300</c:v>
                </c:pt>
                <c:pt idx="9">
                  <c:v>180</c:v>
                </c:pt>
              </c:numCache>
            </c:numRef>
          </c:val>
          <c:smooth val="0"/>
        </c:ser>
        <c:ser>
          <c:idx val="5"/>
          <c:order val="5"/>
          <c:tx>
            <c:strRef>
              <c:f>'[新建 XLS 工作表.xls]Sheet1'!$B$20</c:f>
              <c:strCache>
                <c:ptCount val="1"/>
                <c:pt idx="0">
                  <c:v>艾越</c:v>
                </c:pt>
              </c:strCache>
            </c:strRef>
          </c:tx>
          <c:spPr>
            <a:ln w="28575" cap="rnd">
              <a:solidFill>
                <a:schemeClr val="accent6"/>
              </a:solidFill>
              <a:round/>
            </a:ln>
            <a:effectLst/>
          </c:spPr>
          <c:marker>
            <c:symbol val="none"/>
          </c:marker>
          <c:dLbls>
            <c:delete val="1"/>
          </c:dLbls>
          <c:cat>
            <c:strRef>
              <c:f>'[新建 XLS 工作表.xls]Sheet1'!$C$14:$L$14</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工作表.xls]Sheet1'!$C$20:$L$20</c:f>
              <c:numCache>
                <c:formatCode>General</c:formatCode>
                <c:ptCount val="10"/>
                <c:pt idx="0">
                  <c:v>992</c:v>
                </c:pt>
                <c:pt idx="1">
                  <c:v>100</c:v>
                </c:pt>
                <c:pt idx="2">
                  <c:v>420</c:v>
                </c:pt>
                <c:pt idx="3">
                  <c:v>386</c:v>
                </c:pt>
                <c:pt idx="4">
                  <c:v>360</c:v>
                </c:pt>
                <c:pt idx="5">
                  <c:v>320</c:v>
                </c:pt>
                <c:pt idx="6">
                  <c:v>480</c:v>
                </c:pt>
                <c:pt idx="7">
                  <c:v>520</c:v>
                </c:pt>
                <c:pt idx="8">
                  <c:v>300</c:v>
                </c:pt>
                <c:pt idx="9">
                  <c:v>200</c:v>
                </c:pt>
              </c:numCache>
            </c:numRef>
          </c:val>
          <c:smooth val="0"/>
        </c:ser>
        <c:ser>
          <c:idx val="6"/>
          <c:order val="6"/>
          <c:tx>
            <c:strRef>
              <c:f>'[新建 XLS 工作表.xls]Sheet1'!$B$21</c:f>
              <c:strCache>
                <c:ptCount val="1"/>
                <c:pt idx="0">
                  <c:v>替吉奥</c:v>
                </c:pt>
              </c:strCache>
            </c:strRef>
          </c:tx>
          <c:spPr>
            <a:ln w="28575" cap="rnd">
              <a:solidFill>
                <a:schemeClr val="accent1">
                  <a:lumMod val="60000"/>
                </a:schemeClr>
              </a:solidFill>
              <a:round/>
            </a:ln>
            <a:effectLst/>
          </c:spPr>
          <c:marker>
            <c:symbol val="none"/>
          </c:marker>
          <c:dLbls>
            <c:delete val="1"/>
          </c:dLbls>
          <c:cat>
            <c:strRef>
              <c:f>'[新建 XLS 工作表.xls]Sheet1'!$C$14:$L$14</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工作表.xls]Sheet1'!$C$21:$L$21</c:f>
              <c:numCache>
                <c:formatCode>General</c:formatCode>
                <c:ptCount val="10"/>
                <c:pt idx="0">
                  <c:v>100</c:v>
                </c:pt>
                <c:pt idx="1">
                  <c:v>40</c:v>
                </c:pt>
                <c:pt idx="2">
                  <c:v>240</c:v>
                </c:pt>
                <c:pt idx="3">
                  <c:v>680</c:v>
                </c:pt>
                <c:pt idx="4">
                  <c:v>-460</c:v>
                </c:pt>
                <c:pt idx="5">
                  <c:v>0</c:v>
                </c:pt>
                <c:pt idx="6">
                  <c:v>-1</c:v>
                </c:pt>
                <c:pt idx="7">
                  <c:v>0</c:v>
                </c:pt>
                <c:pt idx="8">
                  <c:v>0</c:v>
                </c:pt>
                <c:pt idx="9">
                  <c:v>0</c:v>
                </c:pt>
              </c:numCache>
            </c:numRef>
          </c:val>
          <c:smooth val="0"/>
        </c:ser>
        <c:ser>
          <c:idx val="7"/>
          <c:order val="7"/>
          <c:tx>
            <c:strRef>
              <c:f>'[新建 XLS 工作表.xls]Sheet1'!$B$22</c:f>
              <c:strCache>
                <c:ptCount val="1"/>
                <c:pt idx="0">
                  <c:v>艾多</c:v>
                </c:pt>
              </c:strCache>
            </c:strRef>
          </c:tx>
          <c:spPr>
            <a:ln w="28575" cap="rnd">
              <a:solidFill>
                <a:schemeClr val="accent2">
                  <a:lumMod val="60000"/>
                </a:schemeClr>
              </a:solidFill>
              <a:round/>
            </a:ln>
            <a:effectLst/>
          </c:spPr>
          <c:marker>
            <c:symbol val="none"/>
          </c:marker>
          <c:dLbls>
            <c:delete val="1"/>
          </c:dLbls>
          <c:cat>
            <c:strRef>
              <c:f>'[新建 XLS 工作表.xls]Sheet1'!$C$14:$L$14</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工作表.xls]Sheet1'!$C$22:$L$22</c:f>
              <c:numCache>
                <c:formatCode>General</c:formatCode>
                <c:ptCount val="10"/>
                <c:pt idx="0">
                  <c:v>0</c:v>
                </c:pt>
                <c:pt idx="1">
                  <c:v>0</c:v>
                </c:pt>
                <c:pt idx="2">
                  <c:v>3</c:v>
                </c:pt>
                <c:pt idx="3">
                  <c:v>15</c:v>
                </c:pt>
                <c:pt idx="4">
                  <c:v>10</c:v>
                </c:pt>
                <c:pt idx="5">
                  <c:v>0</c:v>
                </c:pt>
                <c:pt idx="6">
                  <c:v>0</c:v>
                </c:pt>
                <c:pt idx="7">
                  <c:v>11</c:v>
                </c:pt>
                <c:pt idx="8">
                  <c:v>44</c:v>
                </c:pt>
                <c:pt idx="9">
                  <c:v>0</c:v>
                </c:pt>
              </c:numCache>
            </c:numRef>
          </c:val>
          <c:smooth val="0"/>
        </c:ser>
        <c:dLbls>
          <c:showLegendKey val="0"/>
          <c:showVal val="0"/>
          <c:showCatName val="0"/>
          <c:showSerName val="0"/>
          <c:showPercent val="0"/>
          <c:showBubbleSize val="0"/>
        </c:dLbls>
        <c:marker val="0"/>
        <c:smooth val="0"/>
        <c:axId val="253129058"/>
        <c:axId val="662754178"/>
      </c:lineChart>
      <c:catAx>
        <c:axId val="253129058"/>
        <c:scaling>
          <c:orientation val="minMax"/>
        </c:scaling>
        <c:delete val="0"/>
        <c:axPos val="b"/>
        <c:title>
          <c:tx>
            <c:rich>
              <a:bodyPr rot="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月份</a:t>
                </a:r>
              </a:p>
            </c:rich>
          </c:tx>
          <c:layout/>
          <c:overlay val="0"/>
          <c:spPr>
            <a:noFill/>
            <a:ln>
              <a:noFill/>
            </a:ln>
            <a:effectLst/>
          </c:sp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662754178"/>
        <c:crosses val="autoZero"/>
        <c:auto val="1"/>
        <c:lblAlgn val="ctr"/>
        <c:lblOffset val="100"/>
        <c:noMultiLvlLbl val="0"/>
      </c:catAx>
      <c:valAx>
        <c:axId val="66275417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支数</a:t>
                </a:r>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253129058"/>
        <c:crosses val="autoZero"/>
        <c:crossBetween val="between"/>
      </c:valAx>
      <c:spPr>
        <a:noFill/>
        <a:ln>
          <a:noFill/>
        </a:ln>
        <a:effectLst/>
      </c:spPr>
    </c:plotArea>
    <c:legend>
      <c:legendPos val="b"/>
      <c:legendEntry>
        <c:idx val="0"/>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1"/>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2"/>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3"/>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4"/>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5"/>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6"/>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7"/>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ayout>
        <c:manualLayout>
          <c:xMode val="edge"/>
          <c:yMode val="edge"/>
          <c:x val="0.126695196190706"/>
          <c:y val="0.922346640701071"/>
          <c:w val="0.743897293713459"/>
          <c:h val="0.0635345666991237"/>
        </c:manualLayout>
      </c:layout>
      <c:overlay val="0"/>
      <c:spPr>
        <a:noFill/>
        <a:ln>
          <a:noFill/>
        </a:ln>
        <a:effectLst/>
      </c:spPr>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rPr sz="2000"/>
              <a:t>扬州市第一人民医院</a:t>
            </a:r>
            <a:endParaRPr sz="2000"/>
          </a:p>
        </c:rich>
      </c:tx>
      <c:layout/>
      <c:overlay val="0"/>
      <c:spPr>
        <a:noFill/>
        <a:ln>
          <a:noFill/>
        </a:ln>
        <a:effectLst/>
      </c:spPr>
    </c:title>
    <c:autoTitleDeleted val="0"/>
    <c:plotArea>
      <c:layout>
        <c:manualLayout>
          <c:layoutTarget val="inner"/>
          <c:xMode val="edge"/>
          <c:yMode val="edge"/>
          <c:x val="0.0999513500364875"/>
          <c:y val="0.107629427792916"/>
          <c:w val="0.869520797859402"/>
          <c:h val="0.748864668483197"/>
        </c:manualLayout>
      </c:layout>
      <c:lineChart>
        <c:grouping val="standard"/>
        <c:varyColors val="0"/>
        <c:ser>
          <c:idx val="0"/>
          <c:order val="0"/>
          <c:tx>
            <c:strRef>
              <c:f>'[新建 XLS 工作表.xls]Sheet1'!$B$27</c:f>
              <c:strCache>
                <c:ptCount val="1"/>
                <c:pt idx="0">
                  <c:v>艾恒</c:v>
                </c:pt>
              </c:strCache>
            </c:strRef>
          </c:tx>
          <c:spPr>
            <a:ln w="28575" cap="rnd">
              <a:solidFill>
                <a:srgbClr val="16AE37"/>
              </a:solidFill>
              <a:round/>
            </a:ln>
            <a:effectLst/>
          </c:spPr>
          <c:marker>
            <c:symbol val="none"/>
          </c:marker>
          <c:dLbls>
            <c:delete val="1"/>
          </c:dLbls>
          <c:cat>
            <c:strRef>
              <c:f>'[新建 XLS 工作表.xls]Sheet1'!$C$26:$L$26</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工作表.xls]Sheet1'!$C$27:$L$27</c:f>
              <c:numCache>
                <c:formatCode>General</c:formatCode>
                <c:ptCount val="10"/>
                <c:pt idx="0">
                  <c:v>270</c:v>
                </c:pt>
                <c:pt idx="1">
                  <c:v>290</c:v>
                </c:pt>
                <c:pt idx="2">
                  <c:v>300</c:v>
                </c:pt>
                <c:pt idx="3">
                  <c:v>300</c:v>
                </c:pt>
                <c:pt idx="4">
                  <c:v>240</c:v>
                </c:pt>
                <c:pt idx="5">
                  <c:v>380</c:v>
                </c:pt>
                <c:pt idx="6">
                  <c:v>320</c:v>
                </c:pt>
                <c:pt idx="7">
                  <c:v>330</c:v>
                </c:pt>
                <c:pt idx="8">
                  <c:v>280</c:v>
                </c:pt>
                <c:pt idx="9">
                  <c:v>230</c:v>
                </c:pt>
              </c:numCache>
            </c:numRef>
          </c:val>
          <c:smooth val="0"/>
        </c:ser>
        <c:ser>
          <c:idx val="1"/>
          <c:order val="1"/>
          <c:tx>
            <c:strRef>
              <c:f>'[新建 XLS 工作表.xls]Sheet1'!$B$28</c:f>
              <c:strCache>
                <c:ptCount val="1"/>
                <c:pt idx="0">
                  <c:v>艾朗</c:v>
                </c:pt>
              </c:strCache>
            </c:strRef>
          </c:tx>
          <c:spPr>
            <a:ln w="28575" cap="rnd">
              <a:solidFill>
                <a:schemeClr val="accent2"/>
              </a:solidFill>
              <a:round/>
            </a:ln>
            <a:effectLst/>
          </c:spPr>
          <c:marker>
            <c:symbol val="none"/>
          </c:marker>
          <c:dLbls>
            <c:delete val="1"/>
          </c:dLbls>
          <c:cat>
            <c:strRef>
              <c:f>'[新建 XLS 工作表.xls]Sheet1'!$C$26:$L$26</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工作表.xls]Sheet1'!$C$28:$L$28</c:f>
              <c:numCache>
                <c:formatCode>General</c:formatCode>
                <c:ptCount val="10"/>
                <c:pt idx="0">
                  <c:v>65</c:v>
                </c:pt>
                <c:pt idx="1">
                  <c:v>27</c:v>
                </c:pt>
                <c:pt idx="2">
                  <c:v>70</c:v>
                </c:pt>
                <c:pt idx="3">
                  <c:v>43</c:v>
                </c:pt>
                <c:pt idx="4">
                  <c:v>50</c:v>
                </c:pt>
                <c:pt idx="5">
                  <c:v>42</c:v>
                </c:pt>
                <c:pt idx="6">
                  <c:v>70</c:v>
                </c:pt>
                <c:pt idx="7">
                  <c:v>50</c:v>
                </c:pt>
                <c:pt idx="8">
                  <c:v>60</c:v>
                </c:pt>
                <c:pt idx="9">
                  <c:v>42</c:v>
                </c:pt>
              </c:numCache>
            </c:numRef>
          </c:val>
          <c:smooth val="0"/>
        </c:ser>
        <c:ser>
          <c:idx val="2"/>
          <c:order val="2"/>
          <c:tx>
            <c:strRef>
              <c:f>'[新建 XLS 工作表.xls]Sheet1'!$B$29</c:f>
              <c:strCache>
                <c:ptCount val="1"/>
                <c:pt idx="0">
                  <c:v>艾力</c:v>
                </c:pt>
              </c:strCache>
            </c:strRef>
          </c:tx>
          <c:spPr>
            <a:ln w="28575" cap="rnd">
              <a:solidFill>
                <a:schemeClr val="bg1">
                  <a:lumMod val="50000"/>
                </a:schemeClr>
              </a:solidFill>
              <a:round/>
            </a:ln>
            <a:effectLst/>
          </c:spPr>
          <c:marker>
            <c:symbol val="none"/>
          </c:marker>
          <c:dLbls>
            <c:delete val="1"/>
          </c:dLbls>
          <c:cat>
            <c:strRef>
              <c:f>'[新建 XLS 工作表.xls]Sheet1'!$C$26:$L$26</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工作表.xls]Sheet1'!$C$29:$L$29</c:f>
              <c:numCache>
                <c:formatCode>General</c:formatCode>
                <c:ptCount val="10"/>
                <c:pt idx="0">
                  <c:v>30</c:v>
                </c:pt>
                <c:pt idx="1">
                  <c:v>20</c:v>
                </c:pt>
                <c:pt idx="2">
                  <c:v>30</c:v>
                </c:pt>
                <c:pt idx="3">
                  <c:v>30</c:v>
                </c:pt>
                <c:pt idx="4">
                  <c:v>60</c:v>
                </c:pt>
                <c:pt idx="5">
                  <c:v>50</c:v>
                </c:pt>
                <c:pt idx="6">
                  <c:v>30</c:v>
                </c:pt>
                <c:pt idx="7">
                  <c:v>80</c:v>
                </c:pt>
                <c:pt idx="8">
                  <c:v>0</c:v>
                </c:pt>
                <c:pt idx="9">
                  <c:v>30</c:v>
                </c:pt>
              </c:numCache>
            </c:numRef>
          </c:val>
          <c:smooth val="0"/>
        </c:ser>
        <c:ser>
          <c:idx val="3"/>
          <c:order val="3"/>
          <c:tx>
            <c:strRef>
              <c:f>'[新建 XLS 工作表.xls]Sheet1'!$B$30</c:f>
              <c:strCache>
                <c:ptCount val="1"/>
                <c:pt idx="0">
                  <c:v>艾素</c:v>
                </c:pt>
              </c:strCache>
            </c:strRef>
          </c:tx>
          <c:spPr>
            <a:ln w="28575" cap="rnd">
              <a:solidFill>
                <a:schemeClr val="accent4"/>
              </a:solidFill>
              <a:round/>
            </a:ln>
            <a:effectLst/>
          </c:spPr>
          <c:marker>
            <c:symbol val="none"/>
          </c:marker>
          <c:dLbls>
            <c:delete val="1"/>
          </c:dLbls>
          <c:cat>
            <c:strRef>
              <c:f>'[新建 XLS 工作表.xls]Sheet1'!$C$26:$L$26</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工作表.xls]Sheet1'!$C$30:$L$30</c:f>
              <c:numCache>
                <c:formatCode>General</c:formatCode>
                <c:ptCount val="10"/>
                <c:pt idx="0">
                  <c:v>156</c:v>
                </c:pt>
                <c:pt idx="1">
                  <c:v>30</c:v>
                </c:pt>
                <c:pt idx="2">
                  <c:v>290</c:v>
                </c:pt>
                <c:pt idx="3">
                  <c:v>180</c:v>
                </c:pt>
                <c:pt idx="4">
                  <c:v>90</c:v>
                </c:pt>
                <c:pt idx="5">
                  <c:v>180</c:v>
                </c:pt>
                <c:pt idx="6">
                  <c:v>90</c:v>
                </c:pt>
                <c:pt idx="7">
                  <c:v>330</c:v>
                </c:pt>
                <c:pt idx="8">
                  <c:v>90</c:v>
                </c:pt>
                <c:pt idx="9">
                  <c:v>60</c:v>
                </c:pt>
              </c:numCache>
            </c:numRef>
          </c:val>
          <c:smooth val="0"/>
        </c:ser>
        <c:ser>
          <c:idx val="4"/>
          <c:order val="4"/>
          <c:tx>
            <c:strRef>
              <c:f>'[新建 XLS 工作表.xls]Sheet1'!$B$31</c:f>
              <c:strCache>
                <c:ptCount val="1"/>
                <c:pt idx="0">
                  <c:v>替吉奥</c:v>
                </c:pt>
              </c:strCache>
            </c:strRef>
          </c:tx>
          <c:spPr>
            <a:ln w="28575" cap="rnd">
              <a:solidFill>
                <a:schemeClr val="accent5"/>
              </a:solidFill>
              <a:round/>
            </a:ln>
            <a:effectLst/>
          </c:spPr>
          <c:marker>
            <c:symbol val="none"/>
          </c:marker>
          <c:dLbls>
            <c:delete val="1"/>
          </c:dLbls>
          <c:cat>
            <c:strRef>
              <c:f>'[新建 XLS 工作表.xls]Sheet1'!$C$26:$L$26</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工作表.xls]Sheet1'!$C$31:$L$31</c:f>
              <c:numCache>
                <c:formatCode>General</c:formatCode>
                <c:ptCount val="10"/>
                <c:pt idx="0">
                  <c:v>125</c:v>
                </c:pt>
                <c:pt idx="1">
                  <c:v>65</c:v>
                </c:pt>
                <c:pt idx="2">
                  <c:v>120</c:v>
                </c:pt>
                <c:pt idx="3">
                  <c:v>95</c:v>
                </c:pt>
                <c:pt idx="4">
                  <c:v>0</c:v>
                </c:pt>
                <c:pt idx="5">
                  <c:v>0</c:v>
                </c:pt>
                <c:pt idx="6">
                  <c:v>-7</c:v>
                </c:pt>
                <c:pt idx="7">
                  <c:v>0</c:v>
                </c:pt>
                <c:pt idx="8">
                  <c:v>0</c:v>
                </c:pt>
                <c:pt idx="9">
                  <c:v>0</c:v>
                </c:pt>
              </c:numCache>
            </c:numRef>
          </c:val>
          <c:smooth val="0"/>
        </c:ser>
        <c:ser>
          <c:idx val="5"/>
          <c:order val="5"/>
          <c:tx>
            <c:strRef>
              <c:f>'[新建 XLS 工作表.xls]Sheet1'!$B$32</c:f>
              <c:strCache>
                <c:ptCount val="1"/>
                <c:pt idx="0">
                  <c:v>艾多</c:v>
                </c:pt>
              </c:strCache>
            </c:strRef>
          </c:tx>
          <c:spPr>
            <a:ln w="28575" cap="rnd">
              <a:solidFill>
                <a:schemeClr val="accent6"/>
              </a:solidFill>
              <a:round/>
            </a:ln>
            <a:effectLst/>
          </c:spPr>
          <c:marker>
            <c:symbol val="none"/>
          </c:marker>
          <c:dLbls>
            <c:delete val="1"/>
          </c:dLbls>
          <c:cat>
            <c:strRef>
              <c:f>'[新建 XLS 工作表.xls]Sheet1'!$C$26:$L$26</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工作表.xls]Sheet1'!$C$32:$L$32</c:f>
              <c:numCache>
                <c:formatCode>General</c:formatCode>
                <c:ptCount val="10"/>
                <c:pt idx="0">
                  <c:v>0</c:v>
                </c:pt>
                <c:pt idx="1">
                  <c:v>0</c:v>
                </c:pt>
                <c:pt idx="2">
                  <c:v>4</c:v>
                </c:pt>
                <c:pt idx="3">
                  <c:v>2</c:v>
                </c:pt>
                <c:pt idx="4">
                  <c:v>3</c:v>
                </c:pt>
                <c:pt idx="5">
                  <c:v>0</c:v>
                </c:pt>
                <c:pt idx="6">
                  <c:v>0</c:v>
                </c:pt>
                <c:pt idx="7">
                  <c:v>0</c:v>
                </c:pt>
                <c:pt idx="8">
                  <c:v>0</c:v>
                </c:pt>
                <c:pt idx="9">
                  <c:v>0</c:v>
                </c:pt>
              </c:numCache>
            </c:numRef>
          </c:val>
          <c:smooth val="0"/>
        </c:ser>
        <c:dLbls>
          <c:showLegendKey val="0"/>
          <c:showVal val="0"/>
          <c:showCatName val="0"/>
          <c:showSerName val="0"/>
          <c:showPercent val="0"/>
          <c:showBubbleSize val="0"/>
        </c:dLbls>
        <c:marker val="0"/>
        <c:smooth val="0"/>
        <c:axId val="962792174"/>
        <c:axId val="111717708"/>
      </c:lineChart>
      <c:catAx>
        <c:axId val="962792174"/>
        <c:scaling>
          <c:orientation val="minMax"/>
        </c:scaling>
        <c:delete val="0"/>
        <c:axPos val="b"/>
        <c:title>
          <c:tx>
            <c:rich>
              <a:bodyPr rot="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月份</a:t>
                </a:r>
              </a:p>
            </c:rich>
          </c:tx>
          <c:layout/>
          <c:overlay val="0"/>
          <c:spPr>
            <a:noFill/>
            <a:ln>
              <a:noFill/>
            </a:ln>
            <a:effectLst/>
          </c:sp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111717708"/>
        <c:crosses val="autoZero"/>
        <c:auto val="1"/>
        <c:lblAlgn val="ctr"/>
        <c:lblOffset val="100"/>
        <c:noMultiLvlLbl val="0"/>
      </c:catAx>
      <c:valAx>
        <c:axId val="1117177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支数</a:t>
                </a:r>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962792174"/>
        <c:crosses val="autoZero"/>
        <c:crossBetween val="between"/>
      </c:valAx>
      <c:spPr>
        <a:noFill/>
        <a:ln>
          <a:noFill/>
        </a:ln>
        <a:effectLst/>
      </c:spPr>
    </c:plotArea>
    <c:legend>
      <c:legendPos val="b"/>
      <c:legendEntry>
        <c:idx val="0"/>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1"/>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2"/>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3"/>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4"/>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5"/>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ayout>
        <c:manualLayout>
          <c:xMode val="edge"/>
          <c:yMode val="edge"/>
          <c:x val="0.14303089272683"/>
          <c:y val="0.853201634877384"/>
          <c:w val="0.774081731938701"/>
          <c:h val="0.133174386920981"/>
        </c:manualLayout>
      </c:layout>
      <c:overlay val="0"/>
      <c:spPr>
        <a:noFill/>
        <a:ln>
          <a:noFill/>
        </a:ln>
        <a:effectLst/>
      </c:spPr>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rPr sz="2000"/>
              <a:t>扬州洪泉医院</a:t>
            </a:r>
            <a:endParaRPr sz="2000"/>
          </a:p>
        </c:rich>
      </c:tx>
      <c:layout/>
      <c:overlay val="0"/>
      <c:spPr>
        <a:noFill/>
        <a:ln>
          <a:noFill/>
        </a:ln>
        <a:effectLst/>
      </c:spPr>
    </c:title>
    <c:autoTitleDeleted val="0"/>
    <c:plotArea>
      <c:layout>
        <c:manualLayout>
          <c:layoutTarget val="inner"/>
          <c:xMode val="edge"/>
          <c:yMode val="edge"/>
          <c:x val="0.0457970654066153"/>
          <c:y val="0.0921229939973049"/>
          <c:w val="0.923613528972892"/>
          <c:h val="0.776920249908122"/>
        </c:manualLayout>
      </c:layout>
      <c:lineChart>
        <c:grouping val="standard"/>
        <c:varyColors val="0"/>
        <c:ser>
          <c:idx val="0"/>
          <c:order val="0"/>
          <c:tx>
            <c:strRef>
              <c:f>'[新建 XLS 工作表.xls]Sheet1'!$B$38</c:f>
              <c:strCache>
                <c:ptCount val="1"/>
                <c:pt idx="0">
                  <c:v>艾滨</c:v>
                </c:pt>
              </c:strCache>
            </c:strRef>
          </c:tx>
          <c:spPr>
            <a:ln w="28575" cap="rnd">
              <a:solidFill>
                <a:srgbClr val="16AE37"/>
              </a:solidFill>
              <a:round/>
            </a:ln>
            <a:effectLst/>
          </c:spPr>
          <c:marker>
            <c:symbol val="none"/>
          </c:marker>
          <c:dLbls>
            <c:delete val="1"/>
          </c:dLbls>
          <c:cat>
            <c:strRef>
              <c:f>'[新建 XLS 工作表.xls]Sheet1'!$C$37:$L$37</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工作表.xls]Sheet1'!$C$38:$L$38</c:f>
              <c:numCache>
                <c:formatCode>General</c:formatCode>
                <c:ptCount val="10"/>
                <c:pt idx="0">
                  <c:v>120</c:v>
                </c:pt>
                <c:pt idx="1">
                  <c:v>120</c:v>
                </c:pt>
                <c:pt idx="2">
                  <c:v>120</c:v>
                </c:pt>
                <c:pt idx="3">
                  <c:v>0</c:v>
                </c:pt>
                <c:pt idx="4">
                  <c:v>240</c:v>
                </c:pt>
                <c:pt idx="5">
                  <c:v>120</c:v>
                </c:pt>
                <c:pt idx="6">
                  <c:v>240</c:v>
                </c:pt>
                <c:pt idx="7">
                  <c:v>120</c:v>
                </c:pt>
                <c:pt idx="8">
                  <c:v>120</c:v>
                </c:pt>
                <c:pt idx="9">
                  <c:v>120</c:v>
                </c:pt>
              </c:numCache>
            </c:numRef>
          </c:val>
          <c:smooth val="0"/>
        </c:ser>
        <c:ser>
          <c:idx val="1"/>
          <c:order val="1"/>
          <c:tx>
            <c:strRef>
              <c:f>'[新建 XLS 工作表.xls]Sheet1'!$B$39</c:f>
              <c:strCache>
                <c:ptCount val="1"/>
                <c:pt idx="0">
                  <c:v>艾多</c:v>
                </c:pt>
              </c:strCache>
            </c:strRef>
          </c:tx>
          <c:spPr>
            <a:ln w="28575" cap="rnd">
              <a:solidFill>
                <a:schemeClr val="accent2"/>
              </a:solidFill>
              <a:round/>
            </a:ln>
            <a:effectLst/>
          </c:spPr>
          <c:marker>
            <c:symbol val="none"/>
          </c:marker>
          <c:dLbls>
            <c:delete val="1"/>
          </c:dLbls>
          <c:cat>
            <c:strRef>
              <c:f>'[新建 XLS 工作表.xls]Sheet1'!$C$37:$L$37</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工作表.xls]Sheet1'!$C$39:$L$39</c:f>
              <c:numCache>
                <c:formatCode>General</c:formatCode>
                <c:ptCount val="10"/>
                <c:pt idx="0">
                  <c:v>-1</c:v>
                </c:pt>
                <c:pt idx="1">
                  <c:v>0</c:v>
                </c:pt>
                <c:pt idx="2">
                  <c:v>2</c:v>
                </c:pt>
                <c:pt idx="3">
                  <c:v>5</c:v>
                </c:pt>
                <c:pt idx="4">
                  <c:v>5</c:v>
                </c:pt>
                <c:pt idx="5">
                  <c:v>10</c:v>
                </c:pt>
                <c:pt idx="6">
                  <c:v>1</c:v>
                </c:pt>
                <c:pt idx="7">
                  <c:v>21</c:v>
                </c:pt>
                <c:pt idx="8">
                  <c:v>7</c:v>
                </c:pt>
                <c:pt idx="9">
                  <c:v>7</c:v>
                </c:pt>
              </c:numCache>
            </c:numRef>
          </c:val>
          <c:smooth val="0"/>
        </c:ser>
        <c:ser>
          <c:idx val="2"/>
          <c:order val="2"/>
          <c:tx>
            <c:strRef>
              <c:f>'[新建 XLS 工作表.xls]Sheet1'!$B$40</c:f>
              <c:strCache>
                <c:ptCount val="1"/>
                <c:pt idx="0">
                  <c:v>艾恒</c:v>
                </c:pt>
              </c:strCache>
            </c:strRef>
          </c:tx>
          <c:spPr>
            <a:ln w="28575" cap="rnd">
              <a:solidFill>
                <a:schemeClr val="accent3"/>
              </a:solidFill>
              <a:round/>
            </a:ln>
            <a:effectLst/>
          </c:spPr>
          <c:marker>
            <c:symbol val="none"/>
          </c:marker>
          <c:dLbls>
            <c:delete val="1"/>
          </c:dLbls>
          <c:cat>
            <c:strRef>
              <c:f>'[新建 XLS 工作表.xls]Sheet1'!$C$37:$L$37</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工作表.xls]Sheet1'!$C$40:$L$40</c:f>
              <c:numCache>
                <c:formatCode>General</c:formatCode>
                <c:ptCount val="10"/>
                <c:pt idx="0">
                  <c:v>165</c:v>
                </c:pt>
                <c:pt idx="1">
                  <c:v>57</c:v>
                </c:pt>
                <c:pt idx="2">
                  <c:v>60</c:v>
                </c:pt>
                <c:pt idx="3">
                  <c:v>120</c:v>
                </c:pt>
                <c:pt idx="4">
                  <c:v>120</c:v>
                </c:pt>
                <c:pt idx="5">
                  <c:v>60</c:v>
                </c:pt>
                <c:pt idx="6">
                  <c:v>120</c:v>
                </c:pt>
                <c:pt idx="7">
                  <c:v>120</c:v>
                </c:pt>
                <c:pt idx="8">
                  <c:v>0</c:v>
                </c:pt>
                <c:pt idx="9">
                  <c:v>60</c:v>
                </c:pt>
              </c:numCache>
            </c:numRef>
          </c:val>
          <c:smooth val="0"/>
        </c:ser>
        <c:ser>
          <c:idx val="3"/>
          <c:order val="3"/>
          <c:tx>
            <c:strRef>
              <c:f>'[新建 XLS 工作表.xls]Sheet1'!$B$41</c:f>
              <c:strCache>
                <c:ptCount val="1"/>
                <c:pt idx="0">
                  <c:v>艾朗</c:v>
                </c:pt>
              </c:strCache>
            </c:strRef>
          </c:tx>
          <c:spPr>
            <a:ln w="28575" cap="rnd">
              <a:solidFill>
                <a:schemeClr val="accent4"/>
              </a:solidFill>
              <a:round/>
            </a:ln>
            <a:effectLst/>
          </c:spPr>
          <c:marker>
            <c:symbol val="none"/>
          </c:marker>
          <c:dLbls>
            <c:delete val="1"/>
          </c:dLbls>
          <c:cat>
            <c:strRef>
              <c:f>'[新建 XLS 工作表.xls]Sheet1'!$C$37:$L$37</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工作表.xls]Sheet1'!$C$41:$L$41</c:f>
              <c:numCache>
                <c:formatCode>General</c:formatCode>
                <c:ptCount val="10"/>
                <c:pt idx="0">
                  <c:v>20</c:v>
                </c:pt>
                <c:pt idx="1">
                  <c:v>20</c:v>
                </c:pt>
                <c:pt idx="2">
                  <c:v>32</c:v>
                </c:pt>
                <c:pt idx="3">
                  <c:v>60</c:v>
                </c:pt>
                <c:pt idx="4">
                  <c:v>30</c:v>
                </c:pt>
                <c:pt idx="5">
                  <c:v>0</c:v>
                </c:pt>
                <c:pt idx="6">
                  <c:v>30</c:v>
                </c:pt>
                <c:pt idx="7">
                  <c:v>30</c:v>
                </c:pt>
                <c:pt idx="8">
                  <c:v>25</c:v>
                </c:pt>
                <c:pt idx="9">
                  <c:v>30</c:v>
                </c:pt>
              </c:numCache>
            </c:numRef>
          </c:val>
          <c:smooth val="0"/>
        </c:ser>
        <c:ser>
          <c:idx val="4"/>
          <c:order val="4"/>
          <c:tx>
            <c:strRef>
              <c:f>'[新建 XLS 工作表.xls]Sheet1'!$B$42</c:f>
              <c:strCache>
                <c:ptCount val="1"/>
                <c:pt idx="0">
                  <c:v>艾力</c:v>
                </c:pt>
              </c:strCache>
            </c:strRef>
          </c:tx>
          <c:spPr>
            <a:ln w="28575" cap="rnd">
              <a:solidFill>
                <a:schemeClr val="bg1">
                  <a:lumMod val="50000"/>
                </a:schemeClr>
              </a:solidFill>
              <a:round/>
            </a:ln>
            <a:effectLst/>
          </c:spPr>
          <c:marker>
            <c:symbol val="none"/>
          </c:marker>
          <c:dLbls>
            <c:delete val="1"/>
          </c:dLbls>
          <c:cat>
            <c:strRef>
              <c:f>'[新建 XLS 工作表.xls]Sheet1'!$C$37:$L$37</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工作表.xls]Sheet1'!$C$42:$L$42</c:f>
              <c:numCache>
                <c:formatCode>General</c:formatCode>
                <c:ptCount val="10"/>
                <c:pt idx="0">
                  <c:v>10</c:v>
                </c:pt>
                <c:pt idx="1">
                  <c:v>4</c:v>
                </c:pt>
                <c:pt idx="2">
                  <c:v>16</c:v>
                </c:pt>
                <c:pt idx="3">
                  <c:v>0</c:v>
                </c:pt>
                <c:pt idx="4">
                  <c:v>10</c:v>
                </c:pt>
                <c:pt idx="5">
                  <c:v>10</c:v>
                </c:pt>
                <c:pt idx="6">
                  <c:v>10</c:v>
                </c:pt>
                <c:pt idx="7">
                  <c:v>10</c:v>
                </c:pt>
                <c:pt idx="8">
                  <c:v>10</c:v>
                </c:pt>
                <c:pt idx="9">
                  <c:v>10</c:v>
                </c:pt>
              </c:numCache>
            </c:numRef>
          </c:val>
          <c:smooth val="0"/>
        </c:ser>
        <c:ser>
          <c:idx val="5"/>
          <c:order val="5"/>
          <c:tx>
            <c:strRef>
              <c:f>'[新建 XLS 工作表.xls]Sheet1'!$B$43</c:f>
              <c:strCache>
                <c:ptCount val="1"/>
                <c:pt idx="0">
                  <c:v>艾素</c:v>
                </c:pt>
              </c:strCache>
            </c:strRef>
          </c:tx>
          <c:spPr>
            <a:ln w="28575" cap="rnd">
              <a:solidFill>
                <a:schemeClr val="accent6"/>
              </a:solidFill>
              <a:round/>
            </a:ln>
            <a:effectLst/>
          </c:spPr>
          <c:marker>
            <c:symbol val="none"/>
          </c:marker>
          <c:dLbls>
            <c:delete val="1"/>
          </c:dLbls>
          <c:cat>
            <c:strRef>
              <c:f>'[新建 XLS 工作表.xls]Sheet1'!$C$37:$L$37</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工作表.xls]Sheet1'!$C$43:$L$43</c:f>
              <c:numCache>
                <c:formatCode>General</c:formatCode>
                <c:ptCount val="10"/>
                <c:pt idx="0">
                  <c:v>120</c:v>
                </c:pt>
                <c:pt idx="1">
                  <c:v>60</c:v>
                </c:pt>
                <c:pt idx="2">
                  <c:v>60</c:v>
                </c:pt>
                <c:pt idx="3">
                  <c:v>120</c:v>
                </c:pt>
                <c:pt idx="4">
                  <c:v>120</c:v>
                </c:pt>
                <c:pt idx="5">
                  <c:v>0</c:v>
                </c:pt>
                <c:pt idx="6">
                  <c:v>60</c:v>
                </c:pt>
                <c:pt idx="7">
                  <c:v>180</c:v>
                </c:pt>
                <c:pt idx="8">
                  <c:v>0</c:v>
                </c:pt>
                <c:pt idx="9">
                  <c:v>60</c:v>
                </c:pt>
              </c:numCache>
            </c:numRef>
          </c:val>
          <c:smooth val="0"/>
        </c:ser>
        <c:ser>
          <c:idx val="6"/>
          <c:order val="6"/>
          <c:tx>
            <c:strRef>
              <c:f>'[新建 XLS 工作表.xls]Sheet1'!$B$44</c:f>
              <c:strCache>
                <c:ptCount val="1"/>
                <c:pt idx="0">
                  <c:v>艾越</c:v>
                </c:pt>
              </c:strCache>
            </c:strRef>
          </c:tx>
          <c:spPr>
            <a:ln w="28575" cap="rnd">
              <a:solidFill>
                <a:schemeClr val="accent1">
                  <a:lumMod val="60000"/>
                </a:schemeClr>
              </a:solidFill>
              <a:round/>
            </a:ln>
            <a:effectLst/>
          </c:spPr>
          <c:marker>
            <c:symbol val="none"/>
          </c:marker>
          <c:dLbls>
            <c:delete val="1"/>
          </c:dLbls>
          <c:cat>
            <c:strRef>
              <c:f>'[新建 XLS 工作表.xls]Sheet1'!$C$37:$L$37</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工作表.xls]Sheet1'!$C$44:$L$44</c:f>
              <c:numCache>
                <c:formatCode>General</c:formatCode>
                <c:ptCount val="10"/>
                <c:pt idx="0">
                  <c:v>160</c:v>
                </c:pt>
                <c:pt idx="1">
                  <c:v>80</c:v>
                </c:pt>
                <c:pt idx="2">
                  <c:v>100</c:v>
                </c:pt>
                <c:pt idx="3">
                  <c:v>174</c:v>
                </c:pt>
                <c:pt idx="4">
                  <c:v>162</c:v>
                </c:pt>
                <c:pt idx="5">
                  <c:v>120</c:v>
                </c:pt>
                <c:pt idx="6">
                  <c:v>160</c:v>
                </c:pt>
                <c:pt idx="7">
                  <c:v>260</c:v>
                </c:pt>
                <c:pt idx="8">
                  <c:v>120</c:v>
                </c:pt>
                <c:pt idx="9">
                  <c:v>360</c:v>
                </c:pt>
              </c:numCache>
            </c:numRef>
          </c:val>
          <c:smooth val="0"/>
        </c:ser>
        <c:ser>
          <c:idx val="7"/>
          <c:order val="7"/>
          <c:tx>
            <c:strRef>
              <c:f>'[新建 XLS 工作表.xls]Sheet1'!$B$45</c:f>
              <c:strCache>
                <c:ptCount val="1"/>
                <c:pt idx="0">
                  <c:v>替吉奥</c:v>
                </c:pt>
              </c:strCache>
            </c:strRef>
          </c:tx>
          <c:spPr>
            <a:ln w="28575" cap="rnd">
              <a:solidFill>
                <a:schemeClr val="accent2">
                  <a:lumMod val="60000"/>
                </a:schemeClr>
              </a:solidFill>
              <a:round/>
            </a:ln>
            <a:effectLst/>
          </c:spPr>
          <c:marker>
            <c:symbol val="none"/>
          </c:marker>
          <c:dLbls>
            <c:delete val="1"/>
          </c:dLbls>
          <c:cat>
            <c:strRef>
              <c:f>'[新建 XLS 工作表.xls]Sheet1'!$C$37:$L$37</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工作表.xls]Sheet1'!$C$45:$L$45</c:f>
              <c:numCache>
                <c:formatCode>General</c:formatCode>
                <c:ptCount val="10"/>
                <c:pt idx="0">
                  <c:v>0</c:v>
                </c:pt>
                <c:pt idx="1">
                  <c:v>0</c:v>
                </c:pt>
                <c:pt idx="2">
                  <c:v>0</c:v>
                </c:pt>
                <c:pt idx="3">
                  <c:v>10</c:v>
                </c:pt>
                <c:pt idx="4">
                  <c:v>0</c:v>
                </c:pt>
                <c:pt idx="5">
                  <c:v>5</c:v>
                </c:pt>
                <c:pt idx="6">
                  <c:v>0</c:v>
                </c:pt>
                <c:pt idx="7">
                  <c:v>5</c:v>
                </c:pt>
                <c:pt idx="8">
                  <c:v>0</c:v>
                </c:pt>
                <c:pt idx="9">
                  <c:v>0</c:v>
                </c:pt>
              </c:numCache>
            </c:numRef>
          </c:val>
          <c:smooth val="0"/>
        </c:ser>
        <c:dLbls>
          <c:showLegendKey val="0"/>
          <c:showVal val="0"/>
          <c:showCatName val="0"/>
          <c:showSerName val="0"/>
          <c:showPercent val="0"/>
          <c:showBubbleSize val="0"/>
        </c:dLbls>
        <c:marker val="0"/>
        <c:smooth val="0"/>
        <c:axId val="196318868"/>
        <c:axId val="461558738"/>
      </c:lineChart>
      <c:catAx>
        <c:axId val="196318868"/>
        <c:scaling>
          <c:orientation val="minMax"/>
        </c:scaling>
        <c:delete val="0"/>
        <c:axPos val="b"/>
        <c:title>
          <c:tx>
            <c:rich>
              <a:bodyPr rot="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月份</a:t>
                </a:r>
              </a:p>
            </c:rich>
          </c:tx>
          <c:layout/>
          <c:overlay val="0"/>
          <c:spPr>
            <a:noFill/>
            <a:ln>
              <a:noFill/>
            </a:ln>
            <a:effectLst/>
          </c:sp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461558738"/>
        <c:crosses val="autoZero"/>
        <c:auto val="1"/>
        <c:lblAlgn val="ctr"/>
        <c:lblOffset val="100"/>
        <c:noMultiLvlLbl val="0"/>
      </c:catAx>
      <c:valAx>
        <c:axId val="46155873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支数</a:t>
                </a:r>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196318868"/>
        <c:crosses val="autoZero"/>
        <c:crossBetween val="between"/>
      </c:valAx>
      <c:spPr>
        <a:noFill/>
        <a:ln>
          <a:noFill/>
        </a:ln>
        <a:effectLst/>
      </c:spPr>
    </c:plotArea>
    <c:legend>
      <c:legendPos val="b"/>
      <c:legendEntry>
        <c:idx val="0"/>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1"/>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2"/>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3"/>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4"/>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5"/>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6"/>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7"/>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ayout>
        <c:manualLayout>
          <c:xMode val="edge"/>
          <c:yMode val="edge"/>
          <c:x val="0.15189007709525"/>
          <c:y val="0.867328188166115"/>
          <c:w val="0.698458095001243"/>
          <c:h val="0.128996692392503"/>
        </c:manualLayout>
      </c:layout>
      <c:overlay val="0"/>
      <c:spPr>
        <a:noFill/>
        <a:ln>
          <a:noFill/>
        </a:ln>
        <a:effectLst/>
      </c:spPr>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rPr sz="2000"/>
              <a:t>江都人民医院</a:t>
            </a:r>
            <a:endParaRPr sz="2000"/>
          </a:p>
        </c:rich>
      </c:tx>
      <c:layout/>
      <c:overlay val="0"/>
      <c:spPr>
        <a:noFill/>
        <a:ln>
          <a:noFill/>
        </a:ln>
        <a:effectLst/>
      </c:spPr>
    </c:title>
    <c:autoTitleDeleted val="0"/>
    <c:plotArea>
      <c:layout>
        <c:manualLayout>
          <c:layoutTarget val="inner"/>
          <c:xMode val="edge"/>
          <c:yMode val="edge"/>
          <c:x val="0.0581826665111396"/>
          <c:y val="0.0748966331955109"/>
          <c:w val="0.899066837746413"/>
          <c:h val="0.768694624926167"/>
        </c:manualLayout>
      </c:layout>
      <c:lineChart>
        <c:grouping val="standard"/>
        <c:varyColors val="0"/>
        <c:ser>
          <c:idx val="0"/>
          <c:order val="0"/>
          <c:tx>
            <c:strRef>
              <c:f>'[新建 XLS 工作表.xls]Sheet1'!$B$51</c:f>
              <c:strCache>
                <c:ptCount val="1"/>
                <c:pt idx="0">
                  <c:v>艾滨</c:v>
                </c:pt>
              </c:strCache>
            </c:strRef>
          </c:tx>
          <c:spPr>
            <a:ln w="28575" cap="rnd">
              <a:solidFill>
                <a:schemeClr val="accent1"/>
              </a:solidFill>
              <a:round/>
            </a:ln>
            <a:effectLst/>
          </c:spPr>
          <c:marker>
            <c:symbol val="none"/>
          </c:marker>
          <c:dLbls>
            <c:delete val="1"/>
          </c:dLbls>
          <c:cat>
            <c:strRef>
              <c:f>'[新建 XLS 工作表.xls]Sheet1'!$C$50:$L$50</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工作表.xls]Sheet1'!$C$51:$L$51</c:f>
              <c:numCache>
                <c:formatCode>General</c:formatCode>
                <c:ptCount val="10"/>
                <c:pt idx="0">
                  <c:v>120</c:v>
                </c:pt>
                <c:pt idx="1">
                  <c:v>120</c:v>
                </c:pt>
                <c:pt idx="2">
                  <c:v>0</c:v>
                </c:pt>
                <c:pt idx="3">
                  <c:v>120</c:v>
                </c:pt>
                <c:pt idx="4">
                  <c:v>120</c:v>
                </c:pt>
                <c:pt idx="5">
                  <c:v>120</c:v>
                </c:pt>
                <c:pt idx="6">
                  <c:v>60</c:v>
                </c:pt>
                <c:pt idx="7">
                  <c:v>120</c:v>
                </c:pt>
                <c:pt idx="8">
                  <c:v>240</c:v>
                </c:pt>
                <c:pt idx="9">
                  <c:v>120</c:v>
                </c:pt>
              </c:numCache>
            </c:numRef>
          </c:val>
          <c:smooth val="0"/>
        </c:ser>
        <c:ser>
          <c:idx val="1"/>
          <c:order val="1"/>
          <c:tx>
            <c:strRef>
              <c:f>'[新建 XLS 工作表.xls]Sheet1'!$B$52</c:f>
              <c:strCache>
                <c:ptCount val="1"/>
                <c:pt idx="0">
                  <c:v>艾力</c:v>
                </c:pt>
              </c:strCache>
            </c:strRef>
          </c:tx>
          <c:spPr>
            <a:ln w="28575" cap="rnd">
              <a:solidFill>
                <a:schemeClr val="accent2"/>
              </a:solidFill>
              <a:round/>
            </a:ln>
            <a:effectLst/>
          </c:spPr>
          <c:marker>
            <c:symbol val="none"/>
          </c:marker>
          <c:dLbls>
            <c:delete val="1"/>
          </c:dLbls>
          <c:cat>
            <c:strRef>
              <c:f>'[新建 XLS 工作表.xls]Sheet1'!$C$50:$L$50</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工作表.xls]Sheet1'!$C$52:$L$52</c:f>
              <c:numCache>
                <c:formatCode>General</c:formatCode>
                <c:ptCount val="10"/>
                <c:pt idx="0">
                  <c:v>30</c:v>
                </c:pt>
                <c:pt idx="1">
                  <c:v>20</c:v>
                </c:pt>
                <c:pt idx="2">
                  <c:v>0</c:v>
                </c:pt>
                <c:pt idx="3">
                  <c:v>120</c:v>
                </c:pt>
                <c:pt idx="4">
                  <c:v>0</c:v>
                </c:pt>
                <c:pt idx="5">
                  <c:v>0</c:v>
                </c:pt>
                <c:pt idx="6">
                  <c:v>60</c:v>
                </c:pt>
                <c:pt idx="7">
                  <c:v>80</c:v>
                </c:pt>
                <c:pt idx="8">
                  <c:v>0</c:v>
                </c:pt>
                <c:pt idx="9">
                  <c:v>0</c:v>
                </c:pt>
              </c:numCache>
            </c:numRef>
          </c:val>
          <c:smooth val="0"/>
        </c:ser>
        <c:ser>
          <c:idx val="2"/>
          <c:order val="2"/>
          <c:tx>
            <c:strRef>
              <c:f>'[新建 XLS 工作表.xls]Sheet1'!$B$53</c:f>
              <c:strCache>
                <c:ptCount val="1"/>
                <c:pt idx="0">
                  <c:v>艾素</c:v>
                </c:pt>
              </c:strCache>
            </c:strRef>
          </c:tx>
          <c:spPr>
            <a:ln w="28575" cap="rnd">
              <a:solidFill>
                <a:schemeClr val="bg1">
                  <a:lumMod val="50000"/>
                </a:schemeClr>
              </a:solidFill>
              <a:round/>
            </a:ln>
            <a:effectLst/>
          </c:spPr>
          <c:marker>
            <c:symbol val="none"/>
          </c:marker>
          <c:dLbls>
            <c:delete val="1"/>
          </c:dLbls>
          <c:cat>
            <c:strRef>
              <c:f>'[新建 XLS 工作表.xls]Sheet1'!$C$50:$L$50</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工作表.xls]Sheet1'!$C$53:$L$53</c:f>
              <c:numCache>
                <c:formatCode>General</c:formatCode>
                <c:ptCount val="10"/>
                <c:pt idx="0">
                  <c:v>300</c:v>
                </c:pt>
                <c:pt idx="1">
                  <c:v>180</c:v>
                </c:pt>
                <c:pt idx="2">
                  <c:v>0</c:v>
                </c:pt>
                <c:pt idx="3">
                  <c:v>0</c:v>
                </c:pt>
                <c:pt idx="4">
                  <c:v>0</c:v>
                </c:pt>
                <c:pt idx="5">
                  <c:v>180</c:v>
                </c:pt>
                <c:pt idx="6">
                  <c:v>0</c:v>
                </c:pt>
                <c:pt idx="7">
                  <c:v>180</c:v>
                </c:pt>
                <c:pt idx="8">
                  <c:v>120</c:v>
                </c:pt>
                <c:pt idx="9">
                  <c:v>0</c:v>
                </c:pt>
              </c:numCache>
            </c:numRef>
          </c:val>
          <c:smooth val="0"/>
        </c:ser>
        <c:ser>
          <c:idx val="3"/>
          <c:order val="3"/>
          <c:tx>
            <c:strRef>
              <c:f>'[新建 XLS 工作表.xls]Sheet1'!$B$54</c:f>
              <c:strCache>
                <c:ptCount val="1"/>
                <c:pt idx="0">
                  <c:v>艾越</c:v>
                </c:pt>
              </c:strCache>
            </c:strRef>
          </c:tx>
          <c:spPr>
            <a:ln w="28575" cap="rnd">
              <a:solidFill>
                <a:schemeClr val="accent4"/>
              </a:solidFill>
              <a:round/>
            </a:ln>
            <a:effectLst/>
          </c:spPr>
          <c:marker>
            <c:symbol val="none"/>
          </c:marker>
          <c:dLbls>
            <c:delete val="1"/>
          </c:dLbls>
          <c:cat>
            <c:strRef>
              <c:f>'[新建 XLS 工作表.xls]Sheet1'!$C$50:$L$50</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工作表.xls]Sheet1'!$C$54:$L$54</c:f>
              <c:numCache>
                <c:formatCode>General</c:formatCode>
                <c:ptCount val="10"/>
                <c:pt idx="0">
                  <c:v>60</c:v>
                </c:pt>
                <c:pt idx="1">
                  <c:v>60</c:v>
                </c:pt>
                <c:pt idx="2">
                  <c:v>60</c:v>
                </c:pt>
                <c:pt idx="3">
                  <c:v>280</c:v>
                </c:pt>
                <c:pt idx="4">
                  <c:v>0</c:v>
                </c:pt>
                <c:pt idx="5">
                  <c:v>0</c:v>
                </c:pt>
                <c:pt idx="6">
                  <c:v>140</c:v>
                </c:pt>
                <c:pt idx="7">
                  <c:v>180</c:v>
                </c:pt>
                <c:pt idx="8">
                  <c:v>180</c:v>
                </c:pt>
                <c:pt idx="9">
                  <c:v>240</c:v>
                </c:pt>
              </c:numCache>
            </c:numRef>
          </c:val>
          <c:smooth val="0"/>
        </c:ser>
        <c:ser>
          <c:idx val="4"/>
          <c:order val="4"/>
          <c:tx>
            <c:strRef>
              <c:f>'[新建 XLS 工作表.xls]Sheet1'!$B$55</c:f>
              <c:strCache>
                <c:ptCount val="1"/>
                <c:pt idx="0">
                  <c:v>替吉奥</c:v>
                </c:pt>
              </c:strCache>
            </c:strRef>
          </c:tx>
          <c:spPr>
            <a:ln w="28575" cap="rnd">
              <a:solidFill>
                <a:srgbClr val="16AE37"/>
              </a:solidFill>
              <a:round/>
            </a:ln>
            <a:effectLst/>
          </c:spPr>
          <c:marker>
            <c:symbol val="none"/>
          </c:marker>
          <c:dLbls>
            <c:delete val="1"/>
          </c:dLbls>
          <c:cat>
            <c:strRef>
              <c:f>'[新建 XLS 工作表.xls]Sheet1'!$C$50:$L$50</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工作表.xls]Sheet1'!$C$55:$L$55</c:f>
              <c:numCache>
                <c:formatCode>General</c:formatCode>
                <c:ptCount val="10"/>
                <c:pt idx="0">
                  <c:v>160</c:v>
                </c:pt>
                <c:pt idx="1">
                  <c:v>0</c:v>
                </c:pt>
                <c:pt idx="2">
                  <c:v>120</c:v>
                </c:pt>
                <c:pt idx="3">
                  <c:v>160</c:v>
                </c:pt>
                <c:pt idx="4">
                  <c:v>0</c:v>
                </c:pt>
                <c:pt idx="5">
                  <c:v>0</c:v>
                </c:pt>
                <c:pt idx="6">
                  <c:v>0</c:v>
                </c:pt>
                <c:pt idx="7">
                  <c:v>0</c:v>
                </c:pt>
                <c:pt idx="8">
                  <c:v>-59</c:v>
                </c:pt>
                <c:pt idx="9">
                  <c:v>0</c:v>
                </c:pt>
              </c:numCache>
            </c:numRef>
          </c:val>
          <c:smooth val="0"/>
        </c:ser>
        <c:ser>
          <c:idx val="5"/>
          <c:order val="5"/>
          <c:tx>
            <c:strRef>
              <c:f>'[新建 XLS 工作表.xls]Sheet1'!$B$56</c:f>
              <c:strCache>
                <c:ptCount val="1"/>
                <c:pt idx="0">
                  <c:v>艾多</c:v>
                </c:pt>
              </c:strCache>
            </c:strRef>
          </c:tx>
          <c:spPr>
            <a:ln w="28575" cap="rnd">
              <a:solidFill>
                <a:schemeClr val="accent6"/>
              </a:solidFill>
              <a:round/>
            </a:ln>
            <a:effectLst/>
          </c:spPr>
          <c:marker>
            <c:symbol val="none"/>
          </c:marker>
          <c:dLbls>
            <c:delete val="1"/>
          </c:dLbls>
          <c:cat>
            <c:strRef>
              <c:f>'[新建 XLS 工作表.xls]Sheet1'!$C$50:$L$50</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工作表.xls]Sheet1'!$C$56:$L$56</c:f>
              <c:numCache>
                <c:formatCode>General</c:formatCode>
                <c:ptCount val="10"/>
                <c:pt idx="0">
                  <c:v>0</c:v>
                </c:pt>
                <c:pt idx="1">
                  <c:v>0</c:v>
                </c:pt>
                <c:pt idx="2">
                  <c:v>0</c:v>
                </c:pt>
                <c:pt idx="3">
                  <c:v>2</c:v>
                </c:pt>
                <c:pt idx="4">
                  <c:v>20</c:v>
                </c:pt>
                <c:pt idx="5">
                  <c:v>0</c:v>
                </c:pt>
                <c:pt idx="6">
                  <c:v>20</c:v>
                </c:pt>
                <c:pt idx="7">
                  <c:v>54</c:v>
                </c:pt>
                <c:pt idx="8">
                  <c:v>62</c:v>
                </c:pt>
                <c:pt idx="9">
                  <c:v>48</c:v>
                </c:pt>
              </c:numCache>
            </c:numRef>
          </c:val>
          <c:smooth val="0"/>
        </c:ser>
        <c:dLbls>
          <c:showLegendKey val="0"/>
          <c:showVal val="0"/>
          <c:showCatName val="0"/>
          <c:showSerName val="0"/>
          <c:showPercent val="0"/>
          <c:showBubbleSize val="0"/>
        </c:dLbls>
        <c:marker val="0"/>
        <c:smooth val="0"/>
        <c:axId val="735433062"/>
        <c:axId val="715548745"/>
      </c:lineChart>
      <c:catAx>
        <c:axId val="735433062"/>
        <c:scaling>
          <c:orientation val="minMax"/>
        </c:scaling>
        <c:delete val="0"/>
        <c:axPos val="b"/>
        <c:title>
          <c:tx>
            <c:rich>
              <a:bodyPr rot="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月份</a:t>
                </a:r>
              </a:p>
            </c:rich>
          </c:tx>
          <c:layout/>
          <c:overlay val="0"/>
          <c:spPr>
            <a:noFill/>
            <a:ln>
              <a:noFill/>
            </a:ln>
            <a:effectLst/>
          </c:sp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715548745"/>
        <c:crosses val="autoZero"/>
        <c:auto val="1"/>
        <c:lblAlgn val="ctr"/>
        <c:lblOffset val="100"/>
        <c:noMultiLvlLbl val="0"/>
      </c:catAx>
      <c:valAx>
        <c:axId val="71554874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支数</a:t>
                </a:r>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735433062"/>
        <c:crosses val="autoZero"/>
        <c:crossBetween val="between"/>
      </c:valAx>
      <c:spPr>
        <a:noFill/>
        <a:ln>
          <a:noFill/>
        </a:ln>
        <a:effectLst/>
      </c:spPr>
    </c:plotArea>
    <c:legend>
      <c:legendPos val="b"/>
      <c:legendEntry>
        <c:idx val="0"/>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1"/>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2"/>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3"/>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4"/>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5"/>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ayout>
        <c:manualLayout>
          <c:xMode val="edge"/>
          <c:yMode val="edge"/>
          <c:x val="0.207336988218827"/>
          <c:y val="0.900059066745422"/>
          <c:w val="0.668319141490727"/>
          <c:h val="0.0857649143532191"/>
        </c:manualLayout>
      </c:layout>
      <c:overlay val="0"/>
      <c:spPr>
        <a:noFill/>
        <a:ln>
          <a:noFill/>
        </a:ln>
        <a:effectLst/>
      </c:spPr>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rPr sz="2000"/>
              <a:t>高邮市中医院</a:t>
            </a:r>
            <a:endParaRPr sz="2000"/>
          </a:p>
        </c:rich>
      </c:tx>
      <c:layout/>
      <c:overlay val="0"/>
      <c:spPr>
        <a:noFill/>
        <a:ln>
          <a:noFill/>
        </a:ln>
        <a:effectLst/>
      </c:spPr>
    </c:title>
    <c:autoTitleDeleted val="0"/>
    <c:plotArea>
      <c:layout>
        <c:manualLayout>
          <c:layoutTarget val="inner"/>
          <c:xMode val="edge"/>
          <c:yMode val="edge"/>
          <c:x val="0.0737756422103123"/>
          <c:y val="0.0980105653591098"/>
          <c:w val="0.886490482350767"/>
          <c:h val="0.692637967854333"/>
        </c:manualLayout>
      </c:layout>
      <c:lineChart>
        <c:grouping val="standard"/>
        <c:varyColors val="0"/>
        <c:ser>
          <c:idx val="0"/>
          <c:order val="0"/>
          <c:tx>
            <c:strRef>
              <c:f>'[新建 XLS 工作表.xls]Sheet1'!$B$62</c:f>
              <c:strCache>
                <c:ptCount val="1"/>
                <c:pt idx="0">
                  <c:v>艾滨</c:v>
                </c:pt>
              </c:strCache>
            </c:strRef>
          </c:tx>
          <c:spPr>
            <a:ln w="28575" cap="rnd">
              <a:solidFill>
                <a:srgbClr val="16AE37"/>
              </a:solidFill>
              <a:round/>
            </a:ln>
            <a:effectLst/>
          </c:spPr>
          <c:marker>
            <c:symbol val="none"/>
          </c:marker>
          <c:dLbls>
            <c:delete val="1"/>
          </c:dLbls>
          <c:cat>
            <c:strRef>
              <c:f>'[新建 XLS 工作表.xls]Sheet1'!$C$61:$L$61</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工作表.xls]Sheet1'!$C$62:$L$62</c:f>
              <c:numCache>
                <c:formatCode>General</c:formatCode>
                <c:ptCount val="10"/>
                <c:pt idx="0">
                  <c:v>600</c:v>
                </c:pt>
                <c:pt idx="1">
                  <c:v>360</c:v>
                </c:pt>
                <c:pt idx="2">
                  <c:v>360</c:v>
                </c:pt>
                <c:pt idx="3">
                  <c:v>360</c:v>
                </c:pt>
                <c:pt idx="4">
                  <c:v>360</c:v>
                </c:pt>
                <c:pt idx="5">
                  <c:v>360</c:v>
                </c:pt>
                <c:pt idx="6">
                  <c:v>720</c:v>
                </c:pt>
                <c:pt idx="7">
                  <c:v>0</c:v>
                </c:pt>
                <c:pt idx="8">
                  <c:v>360</c:v>
                </c:pt>
                <c:pt idx="9">
                  <c:v>360</c:v>
                </c:pt>
              </c:numCache>
            </c:numRef>
          </c:val>
          <c:smooth val="0"/>
        </c:ser>
        <c:ser>
          <c:idx val="1"/>
          <c:order val="1"/>
          <c:tx>
            <c:strRef>
              <c:f>'[新建 XLS 工作表.xls]Sheet1'!$B$63</c:f>
              <c:strCache>
                <c:ptCount val="1"/>
                <c:pt idx="0">
                  <c:v>艾恒</c:v>
                </c:pt>
              </c:strCache>
            </c:strRef>
          </c:tx>
          <c:spPr>
            <a:ln w="28575" cap="rnd">
              <a:solidFill>
                <a:schemeClr val="accent2"/>
              </a:solidFill>
              <a:round/>
            </a:ln>
            <a:effectLst/>
          </c:spPr>
          <c:marker>
            <c:symbol val="none"/>
          </c:marker>
          <c:dLbls>
            <c:delete val="1"/>
          </c:dLbls>
          <c:cat>
            <c:strRef>
              <c:f>'[新建 XLS 工作表.xls]Sheet1'!$C$61:$L$61</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工作表.xls]Sheet1'!$C$63:$L$63</c:f>
              <c:numCache>
                <c:formatCode>General</c:formatCode>
                <c:ptCount val="10"/>
                <c:pt idx="0">
                  <c:v>360</c:v>
                </c:pt>
                <c:pt idx="1">
                  <c:v>0</c:v>
                </c:pt>
                <c:pt idx="2">
                  <c:v>300</c:v>
                </c:pt>
                <c:pt idx="3">
                  <c:v>120</c:v>
                </c:pt>
                <c:pt idx="4">
                  <c:v>180</c:v>
                </c:pt>
                <c:pt idx="5">
                  <c:v>120</c:v>
                </c:pt>
                <c:pt idx="6">
                  <c:v>300</c:v>
                </c:pt>
                <c:pt idx="7">
                  <c:v>120</c:v>
                </c:pt>
                <c:pt idx="8">
                  <c:v>60</c:v>
                </c:pt>
                <c:pt idx="9">
                  <c:v>240</c:v>
                </c:pt>
              </c:numCache>
            </c:numRef>
          </c:val>
          <c:smooth val="0"/>
        </c:ser>
        <c:ser>
          <c:idx val="2"/>
          <c:order val="2"/>
          <c:tx>
            <c:strRef>
              <c:f>'[新建 XLS 工作表.xls]Sheet1'!$B$64</c:f>
              <c:strCache>
                <c:ptCount val="1"/>
                <c:pt idx="0">
                  <c:v>艾力</c:v>
                </c:pt>
              </c:strCache>
            </c:strRef>
          </c:tx>
          <c:spPr>
            <a:ln w="28575" cap="rnd">
              <a:solidFill>
                <a:schemeClr val="accent3"/>
              </a:solidFill>
              <a:round/>
            </a:ln>
            <a:effectLst/>
          </c:spPr>
          <c:marker>
            <c:symbol val="none"/>
          </c:marker>
          <c:dLbls>
            <c:delete val="1"/>
          </c:dLbls>
          <c:cat>
            <c:strRef>
              <c:f>'[新建 XLS 工作表.xls]Sheet1'!$C$61:$L$61</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工作表.xls]Sheet1'!$C$64:$L$64</c:f>
              <c:numCache>
                <c:formatCode>General</c:formatCode>
                <c:ptCount val="10"/>
                <c:pt idx="0">
                  <c:v>80</c:v>
                </c:pt>
                <c:pt idx="1">
                  <c:v>0</c:v>
                </c:pt>
                <c:pt idx="2">
                  <c:v>20</c:v>
                </c:pt>
                <c:pt idx="3">
                  <c:v>40</c:v>
                </c:pt>
                <c:pt idx="4">
                  <c:v>40</c:v>
                </c:pt>
                <c:pt idx="5">
                  <c:v>0</c:v>
                </c:pt>
                <c:pt idx="6">
                  <c:v>40</c:v>
                </c:pt>
                <c:pt idx="7">
                  <c:v>0</c:v>
                </c:pt>
                <c:pt idx="8">
                  <c:v>20</c:v>
                </c:pt>
                <c:pt idx="9">
                  <c:v>0</c:v>
                </c:pt>
              </c:numCache>
            </c:numRef>
          </c:val>
          <c:smooth val="0"/>
        </c:ser>
        <c:ser>
          <c:idx val="3"/>
          <c:order val="3"/>
          <c:tx>
            <c:strRef>
              <c:f>'[新建 XLS 工作表.xls]Sheet1'!$B$65</c:f>
              <c:strCache>
                <c:ptCount val="1"/>
                <c:pt idx="0">
                  <c:v>艾力</c:v>
                </c:pt>
              </c:strCache>
            </c:strRef>
          </c:tx>
          <c:spPr>
            <a:ln w="28575" cap="rnd">
              <a:solidFill>
                <a:schemeClr val="accent4"/>
              </a:solidFill>
              <a:round/>
            </a:ln>
            <a:effectLst/>
          </c:spPr>
          <c:marker>
            <c:symbol val="none"/>
          </c:marker>
          <c:dLbls>
            <c:delete val="1"/>
          </c:dLbls>
          <c:cat>
            <c:strRef>
              <c:f>'[新建 XLS 工作表.xls]Sheet1'!$C$61:$L$61</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工作表.xls]Sheet1'!$C$65:$L$65</c:f>
              <c:numCache>
                <c:formatCode>General</c:formatCode>
                <c:ptCount val="10"/>
                <c:pt idx="0">
                  <c:v>100</c:v>
                </c:pt>
                <c:pt idx="1">
                  <c:v>0</c:v>
                </c:pt>
                <c:pt idx="2">
                  <c:v>0</c:v>
                </c:pt>
                <c:pt idx="3">
                  <c:v>40</c:v>
                </c:pt>
                <c:pt idx="4">
                  <c:v>40</c:v>
                </c:pt>
                <c:pt idx="5">
                  <c:v>0</c:v>
                </c:pt>
                <c:pt idx="6">
                  <c:v>0</c:v>
                </c:pt>
                <c:pt idx="7">
                  <c:v>0</c:v>
                </c:pt>
                <c:pt idx="8">
                  <c:v>0</c:v>
                </c:pt>
                <c:pt idx="9">
                  <c:v>0</c:v>
                </c:pt>
              </c:numCache>
            </c:numRef>
          </c:val>
          <c:smooth val="0"/>
        </c:ser>
        <c:ser>
          <c:idx val="4"/>
          <c:order val="4"/>
          <c:tx>
            <c:strRef>
              <c:f>'[新建 XLS 工作表.xls]Sheet1'!$B$66</c:f>
              <c:strCache>
                <c:ptCount val="1"/>
                <c:pt idx="0">
                  <c:v>艾素</c:v>
                </c:pt>
              </c:strCache>
            </c:strRef>
          </c:tx>
          <c:spPr>
            <a:ln w="28575" cap="rnd">
              <a:solidFill>
                <a:schemeClr val="bg1">
                  <a:lumMod val="50000"/>
                </a:schemeClr>
              </a:solidFill>
              <a:round/>
            </a:ln>
            <a:effectLst/>
          </c:spPr>
          <c:marker>
            <c:symbol val="none"/>
          </c:marker>
          <c:dLbls>
            <c:delete val="1"/>
          </c:dLbls>
          <c:cat>
            <c:strRef>
              <c:f>'[新建 XLS 工作表.xls]Sheet1'!$C$61:$L$61</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工作表.xls]Sheet1'!$C$66:$L$66</c:f>
              <c:numCache>
                <c:formatCode>General</c:formatCode>
                <c:ptCount val="10"/>
                <c:pt idx="0">
                  <c:v>508</c:v>
                </c:pt>
                <c:pt idx="1">
                  <c:v>0</c:v>
                </c:pt>
                <c:pt idx="2">
                  <c:v>0</c:v>
                </c:pt>
                <c:pt idx="3">
                  <c:v>180</c:v>
                </c:pt>
                <c:pt idx="4">
                  <c:v>170</c:v>
                </c:pt>
                <c:pt idx="5">
                  <c:v>0</c:v>
                </c:pt>
                <c:pt idx="6">
                  <c:v>180</c:v>
                </c:pt>
                <c:pt idx="7">
                  <c:v>0</c:v>
                </c:pt>
                <c:pt idx="8">
                  <c:v>0</c:v>
                </c:pt>
                <c:pt idx="9">
                  <c:v>60</c:v>
                </c:pt>
              </c:numCache>
            </c:numRef>
          </c:val>
          <c:smooth val="0"/>
        </c:ser>
        <c:ser>
          <c:idx val="5"/>
          <c:order val="5"/>
          <c:tx>
            <c:strRef>
              <c:f>'[新建 XLS 工作表.xls]Sheet1'!$B$67</c:f>
              <c:strCache>
                <c:ptCount val="1"/>
                <c:pt idx="0">
                  <c:v>艾越</c:v>
                </c:pt>
              </c:strCache>
            </c:strRef>
          </c:tx>
          <c:spPr>
            <a:ln w="28575" cap="rnd">
              <a:solidFill>
                <a:schemeClr val="accent6"/>
              </a:solidFill>
              <a:round/>
            </a:ln>
            <a:effectLst/>
          </c:spPr>
          <c:marker>
            <c:symbol val="none"/>
          </c:marker>
          <c:dLbls>
            <c:delete val="1"/>
          </c:dLbls>
          <c:cat>
            <c:strRef>
              <c:f>'[新建 XLS 工作表.xls]Sheet1'!$C$61:$L$61</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工作表.xls]Sheet1'!$C$67:$L$67</c:f>
              <c:numCache>
                <c:formatCode>General</c:formatCode>
                <c:ptCount val="10"/>
                <c:pt idx="0">
                  <c:v>180</c:v>
                </c:pt>
                <c:pt idx="1">
                  <c:v>80</c:v>
                </c:pt>
                <c:pt idx="2">
                  <c:v>80</c:v>
                </c:pt>
                <c:pt idx="3">
                  <c:v>80</c:v>
                </c:pt>
                <c:pt idx="4">
                  <c:v>80</c:v>
                </c:pt>
                <c:pt idx="5">
                  <c:v>0</c:v>
                </c:pt>
                <c:pt idx="6">
                  <c:v>100</c:v>
                </c:pt>
                <c:pt idx="7">
                  <c:v>0</c:v>
                </c:pt>
                <c:pt idx="8">
                  <c:v>120</c:v>
                </c:pt>
                <c:pt idx="9">
                  <c:v>120</c:v>
                </c:pt>
              </c:numCache>
            </c:numRef>
          </c:val>
          <c:smooth val="0"/>
        </c:ser>
        <c:ser>
          <c:idx val="6"/>
          <c:order val="6"/>
          <c:tx>
            <c:strRef>
              <c:f>'[新建 XLS 工作表.xls]Sheet1'!$B$68</c:f>
              <c:strCache>
                <c:ptCount val="1"/>
                <c:pt idx="0">
                  <c:v>替吉奥</c:v>
                </c:pt>
              </c:strCache>
            </c:strRef>
          </c:tx>
          <c:spPr>
            <a:ln w="28575" cap="rnd">
              <a:solidFill>
                <a:schemeClr val="accent1">
                  <a:lumMod val="60000"/>
                </a:schemeClr>
              </a:solidFill>
              <a:round/>
            </a:ln>
            <a:effectLst/>
          </c:spPr>
          <c:marker>
            <c:symbol val="none"/>
          </c:marker>
          <c:dLbls>
            <c:delete val="1"/>
          </c:dLbls>
          <c:cat>
            <c:strRef>
              <c:f>'[新建 XLS 工作表.xls]Sheet1'!$C$61:$L$61</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工作表.xls]Sheet1'!$C$68:$L$68</c:f>
              <c:numCache>
                <c:formatCode>General</c:formatCode>
                <c:ptCount val="10"/>
                <c:pt idx="0">
                  <c:v>140</c:v>
                </c:pt>
                <c:pt idx="1">
                  <c:v>0</c:v>
                </c:pt>
                <c:pt idx="2">
                  <c:v>0</c:v>
                </c:pt>
                <c:pt idx="3">
                  <c:v>40</c:v>
                </c:pt>
                <c:pt idx="4">
                  <c:v>40</c:v>
                </c:pt>
                <c:pt idx="5">
                  <c:v>20</c:v>
                </c:pt>
                <c:pt idx="6">
                  <c:v>80</c:v>
                </c:pt>
                <c:pt idx="7">
                  <c:v>20</c:v>
                </c:pt>
                <c:pt idx="8">
                  <c:v>20</c:v>
                </c:pt>
                <c:pt idx="9">
                  <c:v>0</c:v>
                </c:pt>
              </c:numCache>
            </c:numRef>
          </c:val>
          <c:smooth val="0"/>
        </c:ser>
        <c:ser>
          <c:idx val="7"/>
          <c:order val="7"/>
          <c:tx>
            <c:strRef>
              <c:f>'[新建 XLS 工作表.xls]Sheet1'!$B$69</c:f>
              <c:strCache>
                <c:ptCount val="1"/>
                <c:pt idx="0">
                  <c:v>艾多</c:v>
                </c:pt>
              </c:strCache>
            </c:strRef>
          </c:tx>
          <c:spPr>
            <a:ln w="28575" cap="rnd">
              <a:solidFill>
                <a:schemeClr val="accent2">
                  <a:lumMod val="60000"/>
                </a:schemeClr>
              </a:solidFill>
              <a:round/>
            </a:ln>
            <a:effectLst/>
          </c:spPr>
          <c:marker>
            <c:symbol val="none"/>
          </c:marker>
          <c:dLbls>
            <c:delete val="1"/>
          </c:dLbls>
          <c:cat>
            <c:strRef>
              <c:f>'[新建 XLS 工作表.xls]Sheet1'!$C$61:$L$61</c:f>
              <c:strCache>
                <c:ptCount val="10"/>
                <c:pt idx="0">
                  <c:v>1月</c:v>
                </c:pt>
                <c:pt idx="1">
                  <c:v>2月</c:v>
                </c:pt>
                <c:pt idx="2">
                  <c:v>3月</c:v>
                </c:pt>
                <c:pt idx="3">
                  <c:v>4月</c:v>
                </c:pt>
                <c:pt idx="4">
                  <c:v>5月</c:v>
                </c:pt>
                <c:pt idx="5">
                  <c:v>6月</c:v>
                </c:pt>
                <c:pt idx="6">
                  <c:v>7月</c:v>
                </c:pt>
                <c:pt idx="7">
                  <c:v>8月</c:v>
                </c:pt>
                <c:pt idx="8">
                  <c:v>9月</c:v>
                </c:pt>
                <c:pt idx="9">
                  <c:v>10月</c:v>
                </c:pt>
              </c:strCache>
            </c:strRef>
          </c:cat>
          <c:val>
            <c:numRef>
              <c:f>'[新建 XLS 工作表.xls]Sheet1'!$C$69:$L$69</c:f>
              <c:numCache>
                <c:formatCode>General</c:formatCode>
                <c:ptCount val="10"/>
                <c:pt idx="0">
                  <c:v>0</c:v>
                </c:pt>
                <c:pt idx="1">
                  <c:v>0</c:v>
                </c:pt>
                <c:pt idx="2">
                  <c:v>0</c:v>
                </c:pt>
                <c:pt idx="3">
                  <c:v>10</c:v>
                </c:pt>
                <c:pt idx="4">
                  <c:v>10</c:v>
                </c:pt>
                <c:pt idx="5">
                  <c:v>0</c:v>
                </c:pt>
                <c:pt idx="6">
                  <c:v>0</c:v>
                </c:pt>
                <c:pt idx="7">
                  <c:v>0</c:v>
                </c:pt>
                <c:pt idx="8">
                  <c:v>10</c:v>
                </c:pt>
                <c:pt idx="9">
                  <c:v>14</c:v>
                </c:pt>
              </c:numCache>
            </c:numRef>
          </c:val>
          <c:smooth val="0"/>
        </c:ser>
        <c:dLbls>
          <c:showLegendKey val="0"/>
          <c:showVal val="0"/>
          <c:showCatName val="0"/>
          <c:showSerName val="0"/>
          <c:showPercent val="0"/>
          <c:showBubbleSize val="0"/>
        </c:dLbls>
        <c:marker val="0"/>
        <c:smooth val="0"/>
        <c:axId val="635382586"/>
        <c:axId val="920506405"/>
      </c:lineChart>
      <c:catAx>
        <c:axId val="635382586"/>
        <c:scaling>
          <c:orientation val="minMax"/>
        </c:scaling>
        <c:delete val="0"/>
        <c:axPos val="b"/>
        <c:title>
          <c:tx>
            <c:rich>
              <a:bodyPr rot="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月份</a:t>
                </a:r>
              </a:p>
            </c:rich>
          </c:tx>
          <c:layout>
            <c:manualLayout>
              <c:xMode val="edge"/>
              <c:yMode val="edge"/>
              <c:x val="0.481691615844268"/>
              <c:y val="0.848713049342475"/>
            </c:manualLayout>
          </c:layout>
          <c:overlay val="0"/>
          <c:spPr>
            <a:noFill/>
            <a:ln>
              <a:noFill/>
            </a:ln>
            <a:effectLst/>
          </c:sp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920506405"/>
        <c:crosses val="autoZero"/>
        <c:auto val="1"/>
        <c:lblAlgn val="ctr"/>
        <c:lblOffset val="100"/>
        <c:noMultiLvlLbl val="0"/>
      </c:catAx>
      <c:valAx>
        <c:axId val="92050640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支数</a:t>
                </a:r>
              </a:p>
            </c:rich>
          </c:tx>
          <c:layout>
            <c:manualLayout>
              <c:xMode val="edge"/>
              <c:yMode val="edge"/>
              <c:x val="0.0175737694819196"/>
              <c:y val="0.451019444756659"/>
            </c:manualLayout>
          </c:layout>
          <c:overlay val="0"/>
          <c:spPr>
            <a:noFill/>
            <a:ln>
              <a:noFill/>
            </a:ln>
            <a:effectLst/>
          </c:spPr>
        </c:title>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635382586"/>
        <c:crosses val="autoZero"/>
        <c:crossBetween val="between"/>
      </c:valAx>
      <c:spPr>
        <a:noFill/>
        <a:ln>
          <a:noFill/>
        </a:ln>
        <a:effectLst/>
      </c:spPr>
    </c:plotArea>
    <c:legend>
      <c:legendPos val="b"/>
      <c:legendEntry>
        <c:idx val="0"/>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1"/>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2"/>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3"/>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4"/>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5"/>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6"/>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7"/>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ayout>
        <c:manualLayout>
          <c:xMode val="edge"/>
          <c:yMode val="edge"/>
          <c:x val="0.122836197868539"/>
          <c:y val="0.884905024165449"/>
          <c:w val="0.698453767017803"/>
          <c:h val="0.0999213217938631"/>
        </c:manualLayout>
      </c:layout>
      <c:overlay val="0"/>
      <c:spPr>
        <a:noFill/>
        <a:ln>
          <a:noFill/>
        </a:ln>
        <a:effectLst/>
      </c:spPr>
      <c:txPr>
        <a:bodyPr rot="0" spcFirstLastPara="0" vertOverflow="ellipsis" vert="horz" wrap="square" anchor="ctr" anchorCtr="1"/>
        <a:lstStyle/>
        <a:p>
          <a:pPr>
            <a:defRPr lang="zh-CN" sz="14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2243401759531"/>
          <c:y val="0.144981910759748"/>
          <c:w val="0.630742913000978"/>
          <c:h val="0.691678949484122"/>
        </c:manualLayout>
      </c:layout>
      <c:pieChart>
        <c:varyColors val="1"/>
        <c:ser>
          <c:idx val="0"/>
          <c:order val="0"/>
          <c:spPr/>
          <c:explosion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Pt>
            <c:idx val="5"/>
            <c:bubble3D val="0"/>
            <c:spPr>
              <a:solidFill>
                <a:schemeClr val="accent6"/>
              </a:solidFill>
              <a:ln w="19050">
                <a:solidFill>
                  <a:schemeClr val="lt1"/>
                </a:solidFill>
              </a:ln>
              <a:effectLst/>
            </c:spPr>
          </c:dPt>
          <c:dLbls>
            <c:spPr>
              <a:noFill/>
              <a:ln>
                <a:noFill/>
              </a:ln>
              <a:effectLst/>
            </c:spPr>
            <c:txPr>
              <a:bodyPr rot="0" spcFirstLastPara="0" vertOverflow="ellipsis" vert="horz" wrap="square" lIns="38100" tIns="19050" rIns="38100" bIns="19050" anchor="ctr" anchorCtr="1"/>
              <a:lstStyle/>
              <a:p>
                <a:pPr>
                  <a:defRPr lang="zh-CN" sz="1200" b="0" i="0" u="none" strike="noStrike" kern="1200" cap="none" spc="0" normalizeH="0" baseline="0">
                    <a:solidFill>
                      <a:schemeClr val="tx1">
                        <a:lumMod val="75000"/>
                        <a:lumOff val="25000"/>
                      </a:schemeClr>
                    </a:solidFill>
                    <a:uFill>
                      <a:solidFill>
                        <a:schemeClr val="tx1">
                          <a:lumMod val="75000"/>
                          <a:lumOff val="25000"/>
                        </a:schemeClr>
                      </a:solidFill>
                    </a:uFill>
                    <a:latin typeface="+mn-lt"/>
                    <a:ea typeface="微软雅黑" panose="020B0503020204020204" pitchFamily="34" charset="-122"/>
                    <a:cs typeface="+mn-cs"/>
                  </a:defRPr>
                </a:pPr>
              </a:p>
            </c:txPr>
            <c:dLblPos val="inEnd"/>
            <c:showLegendKey val="0"/>
            <c:showVal val="0"/>
            <c:showCatName val="1"/>
            <c:showSerName val="0"/>
            <c:showPercent val="1"/>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 工作表.xls]Sheet1'!$B$5:$B$10</c:f>
              <c:strCache>
                <c:ptCount val="6"/>
                <c:pt idx="0">
                  <c:v>乳腺科</c:v>
                </c:pt>
                <c:pt idx="1">
                  <c:v>放疗科</c:v>
                </c:pt>
                <c:pt idx="2">
                  <c:v>肿瘤科</c:v>
                </c:pt>
                <c:pt idx="3">
                  <c:v>其他科室</c:v>
                </c:pt>
                <c:pt idx="4">
                  <c:v>胸外科</c:v>
                </c:pt>
                <c:pt idx="5">
                  <c:v>呼吸科</c:v>
                </c:pt>
              </c:strCache>
            </c:strRef>
          </c:cat>
          <c:val>
            <c:numRef>
              <c:f>'[新建 XLS 工作表.xls]Sheet1'!$C$5:$C$10</c:f>
              <c:numCache>
                <c:formatCode>General</c:formatCode>
                <c:ptCount val="6"/>
                <c:pt idx="0">
                  <c:v>30</c:v>
                </c:pt>
                <c:pt idx="1">
                  <c:v>30</c:v>
                </c:pt>
                <c:pt idx="2">
                  <c:v>40</c:v>
                </c:pt>
                <c:pt idx="3">
                  <c:v>5</c:v>
                </c:pt>
                <c:pt idx="4">
                  <c:v>8</c:v>
                </c:pt>
                <c:pt idx="5">
                  <c:v>7</c:v>
                </c:pt>
              </c:numCache>
            </c:numRef>
          </c:val>
        </c:ser>
        <c:dLbls>
          <c:showLegendKey val="0"/>
          <c:showVal val="1"/>
          <c:showCatName val="0"/>
          <c:showSerName val="0"/>
          <c:showPercent val="0"/>
          <c:showBubbleSize val="0"/>
          <c:showLeaderLines val="1"/>
        </c:dLbls>
        <c:firstSliceAng val="0"/>
      </c:pieChart>
      <c:spPr>
        <a:noFill/>
        <a:ln>
          <a:noFill/>
        </a:ln>
        <a:effectLst/>
      </c:spPr>
    </c:plotArea>
    <c:legend>
      <c:legendPos val="b"/>
      <c:legendEntry>
        <c:idx val="0"/>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1"/>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2"/>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3"/>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4"/>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egendEntry>
        <c:idx val="5"/>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Entry>
      <c:layout/>
      <c:overlay val="0"/>
      <c:spPr>
        <a:noFill/>
        <a:ln>
          <a:noFill/>
        </a:ln>
        <a:effectLst/>
      </c:spPr>
      <c:txPr>
        <a:bodyPr rot="0" spcFirstLastPara="0" vertOverflow="ellipsis" vert="horz" wrap="square" anchor="ctr" anchorCtr="1"/>
        <a:lstStyle/>
        <a:p>
          <a:pPr>
            <a:defRPr lang="zh-CN" sz="1200" b="0" i="0" u="none" strike="noStrike" kern="1200" cap="none" spc="0" normalizeH="0" baseline="0">
              <a:solidFill>
                <a:schemeClr val="tx1">
                  <a:lumMod val="65000"/>
                  <a:lumOff val="35000"/>
                </a:schemeClr>
              </a:solidFill>
              <a:uFill>
                <a:solidFill>
                  <a:schemeClr val="tx1">
                    <a:lumMod val="65000"/>
                    <a:lumOff val="35000"/>
                  </a:schemeClr>
                </a:solidFill>
              </a:u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3" dt="2019-11-30T18:47:45.286" idx="2">
    <p:pos x="10" y="10"/>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1C4B55B1-08BA-4E8A-9703-39233EE31155}" type="datetimeFigureOut">
              <a:rPr lang="zh-CN" altLang="en-US" strike="noStrike" noProof="1" smtClean="0">
                <a:latin typeface="+mn-lt"/>
                <a:ea typeface="+mn-ea"/>
                <a:cs typeface="+mn-cs"/>
              </a:rPr>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021C7C8B-AA0D-4E39-93DF-2D0C4AA768A6}"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hf hdr="0" ftr="0" dt="0"/>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fontAlgn="auto"/>
            <a:endParaRPr lang="zh-CN" altLang="en-US" strike="noStrike" noProof="1"/>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fontAlgn="auto"/>
            <a:fld id="{CA357473-301C-4F69-A7FC-AE1DEF9F2CA1}" type="datetimeFigureOut">
              <a:rPr lang="zh-CN" altLang="en-US" strike="noStrike" noProof="1" smtClean="0">
                <a:latin typeface="+mn-lt"/>
                <a:ea typeface="+mn-ea"/>
                <a:cs typeface="+mn-cs"/>
              </a:rPr>
            </a:fld>
            <a:endParaRPr lang="zh-CN" altLang="en-US" strike="noStrike" noProof="1"/>
          </a:p>
        </p:txBody>
      </p:sp>
      <p:sp>
        <p:nvSpPr>
          <p:cNvPr id="48132" name="幻灯片图像占位符 3"/>
          <p:cNvSpPr>
            <a:spLocks noGrp="1" noRot="1" noChangeAspect="1"/>
          </p:cNvSpPr>
          <p:nvPr>
            <p:ph type="sldImg"/>
          </p:nvPr>
        </p:nvSpPr>
        <p:spPr>
          <a:xfrm>
            <a:off x="381000" y="685800"/>
            <a:ext cx="6096000" cy="3429000"/>
          </a:xfrm>
          <a:prstGeom prst="rect">
            <a:avLst/>
          </a:prstGeom>
          <a:noFill/>
          <a:ln w="12700" cap="flat" cmpd="sng">
            <a:solidFill>
              <a:srgbClr val="000000"/>
            </a:solidFill>
            <a:prstDash val="solid"/>
            <a:round/>
            <a:headEnd type="none" w="med" len="med"/>
            <a:tailEnd type="none" w="med" len="med"/>
          </a:ln>
        </p:spPr>
      </p:sp>
      <p:sp>
        <p:nvSpPr>
          <p:cNvPr id="48133" name="备注占位符 4"/>
          <p:cNvSpPr>
            <a:spLocks noGrp="1"/>
          </p:cNvSpPr>
          <p:nvPr>
            <p:ph type="body" sz="quarter"/>
          </p:nvPr>
        </p:nvSpPr>
        <p:spPr>
          <a:xfrm>
            <a:off x="685800" y="4343400"/>
            <a:ext cx="5486400" cy="4114800"/>
          </a:xfrm>
          <a:prstGeom prst="rect">
            <a:avLst/>
          </a:prstGeom>
          <a:noFill/>
          <a:ln w="9525">
            <a:noFill/>
          </a:ln>
        </p:spPr>
        <p:txBody>
          <a:bodyPr vert="horz" lIns="91440" tIns="45720" rIns="91440" bIns="45720" anchor="t"/>
          <a:p>
            <a:pPr lvl="0"/>
            <a:r>
              <a:rPr lang="zh-CN" altLang="en-US"/>
              <a:t>单击此处编辑母版文本样式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fontAlgn="auto"/>
            <a:endParaRPr lang="zh-CN" altLang="en-US" strike="noStrike" noProof="1"/>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fontAlgn="auto"/>
            <a:fld id="{A6F837B1-3942-4B36-A9A2-6AF914CEB0AE}"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5365" algn="l" defTabSz="914400" rtl="0" eaLnBrk="1" latinLnBrk="0" hangingPunct="1">
      <a:defRPr sz="1200" kern="1200">
        <a:solidFill>
          <a:schemeClr val="tx1"/>
        </a:solidFill>
        <a:latin typeface="+mn-lt"/>
        <a:ea typeface="+mn-ea"/>
        <a:cs typeface="+mn-cs"/>
      </a:defRPr>
    </a:lvl6pPr>
    <a:lvl7pPr marL="2742565" algn="l" defTabSz="914400" rtl="0" eaLnBrk="1" latinLnBrk="0" hangingPunct="1">
      <a:defRPr sz="1200" kern="1200">
        <a:solidFill>
          <a:schemeClr val="tx1"/>
        </a:solidFill>
        <a:latin typeface="+mn-lt"/>
        <a:ea typeface="+mn-ea"/>
        <a:cs typeface="+mn-cs"/>
      </a:defRPr>
    </a:lvl7pPr>
    <a:lvl8pPr marL="3199765" algn="l" defTabSz="914400" rtl="0" eaLnBrk="1" latinLnBrk="0" hangingPunct="1">
      <a:defRPr sz="1200" kern="1200">
        <a:solidFill>
          <a:schemeClr val="tx1"/>
        </a:solidFill>
        <a:latin typeface="+mn-lt"/>
        <a:ea typeface="+mn-ea"/>
        <a:cs typeface="+mn-cs"/>
      </a:defRPr>
    </a:lvl8pPr>
    <a:lvl9pPr marL="3656965"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幻灯片图像占位符 1"/>
          <p:cNvSpPr>
            <a:spLocks noGrp="1" noRot="1" noChangeAspect="1"/>
          </p:cNvSpPr>
          <p:nvPr>
            <p:ph type="sldImg"/>
          </p:nvPr>
        </p:nvSpPr>
        <p:spPr/>
      </p:sp>
      <p:sp>
        <p:nvSpPr>
          <p:cNvPr id="50178" name="文本占位符 2"/>
          <p:cNvSpPr>
            <a:spLocks noGrp="1"/>
          </p:cNvSpPr>
          <p:nvPr>
            <p:ph type="body"/>
          </p:nvPr>
        </p:nvSpPr>
        <p:spPr/>
        <p:txBody>
          <a:bodyPr lIns="91440" tIns="45720" rIns="91440" bIns="45720" anchor="t"/>
          <a:p>
            <a:pPr lvl="0"/>
            <a:endParaRPr lang="zh-CN" altLang="en-US"/>
          </a:p>
        </p:txBody>
      </p:sp>
      <p:sp>
        <p:nvSpPr>
          <p:cNvPr id="50179" name="灯片编号占位符 3"/>
          <p:cNvSpPr>
            <a:spLocks noGrp="1"/>
          </p:cNvSpPr>
          <p:nvPr>
            <p:ph type="sldNum" sz="quarter"/>
          </p:nvPr>
        </p:nvSpPr>
        <p:spPr>
          <a:xfrm>
            <a:off x="3884613" y="8685213"/>
            <a:ext cx="2971800" cy="457200"/>
          </a:xfrm>
          <a:prstGeom prst="rect">
            <a:avLst/>
          </a:prstGeom>
          <a:noFill/>
          <a:ln w="9525">
            <a:noFill/>
          </a:ln>
        </p:spPr>
        <p:txBody>
          <a:bodyPr vert="horz" lIns="91440" tIns="45720" rIns="91440" bIns="45720" anchor="b"/>
          <a:p>
            <a:pPr lvl="0" algn="r"/>
            <a:fld id="{9A0DB2DC-4C9A-4742-B13C-FB6460FD3503}" type="slidenum">
              <a:rPr lang="zh-CN" altLang="en-US" sz="1200">
                <a:latin typeface="Calibri" panose="020F0502020204030204" charset="0"/>
                <a:ea typeface="宋体" panose="02010600030101010101" pitchFamily="2" charset="-122"/>
              </a:rPr>
            </a:fld>
            <a:endParaRPr lang="zh-CN" altLang="en-US" sz="1200">
              <a:latin typeface="Calibri" panose="020F0502020204030204" charset="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0417" name="幻灯片图像占位符 1"/>
          <p:cNvSpPr>
            <a:spLocks noGrp="1" noRot="1" noChangeAspect="1"/>
          </p:cNvSpPr>
          <p:nvPr>
            <p:ph type="sldImg"/>
          </p:nvPr>
        </p:nvSpPr>
        <p:spPr/>
      </p:sp>
      <p:sp>
        <p:nvSpPr>
          <p:cNvPr id="60418" name="文本占位符 2"/>
          <p:cNvSpPr>
            <a:spLocks noGrp="1"/>
          </p:cNvSpPr>
          <p:nvPr>
            <p:ph type="body"/>
          </p:nvPr>
        </p:nvSpPr>
        <p:spPr/>
        <p:txBody>
          <a:bodyPr lIns="91440" tIns="45720" rIns="91440" bIns="45720" anchor="t"/>
          <a:p>
            <a:pPr lvl="0"/>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2465" name="幻灯片图像占位符 1"/>
          <p:cNvSpPr>
            <a:spLocks noGrp="1" noRot="1" noChangeAspect="1"/>
          </p:cNvSpPr>
          <p:nvPr>
            <p:ph type="sldImg"/>
          </p:nvPr>
        </p:nvSpPr>
        <p:spPr/>
      </p:sp>
      <p:sp>
        <p:nvSpPr>
          <p:cNvPr id="62466" name="文本占位符 2"/>
          <p:cNvSpPr>
            <a:spLocks noGrp="1"/>
          </p:cNvSpPr>
          <p:nvPr>
            <p:ph type="body"/>
          </p:nvPr>
        </p:nvSpPr>
        <p:spPr/>
        <p:txBody>
          <a:bodyPr lIns="91440" tIns="45720" rIns="91440" bIns="45720" anchor="t"/>
          <a:p>
            <a:pPr lvl="0"/>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4513" name="幻灯片图像占位符 1"/>
          <p:cNvSpPr>
            <a:spLocks noGrp="1" noRot="1" noChangeAspect="1"/>
          </p:cNvSpPr>
          <p:nvPr>
            <p:ph type="sldImg"/>
          </p:nvPr>
        </p:nvSpPr>
        <p:spPr/>
      </p:sp>
      <p:sp>
        <p:nvSpPr>
          <p:cNvPr id="64514" name="文本占位符 2"/>
          <p:cNvSpPr>
            <a:spLocks noGrp="1"/>
          </p:cNvSpPr>
          <p:nvPr>
            <p:ph type="body"/>
          </p:nvPr>
        </p:nvSpPr>
        <p:spPr/>
        <p:txBody>
          <a:bodyPr lIns="91440" tIns="45720" rIns="91440" bIns="45720" anchor="t"/>
          <a:p>
            <a:pPr lvl="0"/>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6561" name="幻灯片图像占位符 1"/>
          <p:cNvSpPr>
            <a:spLocks noGrp="1" noRot="1" noChangeAspect="1"/>
          </p:cNvSpPr>
          <p:nvPr>
            <p:ph type="sldImg"/>
          </p:nvPr>
        </p:nvSpPr>
        <p:spPr/>
      </p:sp>
      <p:sp>
        <p:nvSpPr>
          <p:cNvPr id="66562" name="文本占位符 2"/>
          <p:cNvSpPr>
            <a:spLocks noGrp="1"/>
          </p:cNvSpPr>
          <p:nvPr>
            <p:ph type="body"/>
          </p:nvPr>
        </p:nvSpPr>
        <p:spPr/>
        <p:txBody>
          <a:bodyPr lIns="91440" tIns="45720" rIns="91440" bIns="45720" anchor="t"/>
          <a:p>
            <a:pPr lvl="0"/>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8609" name="幻灯片图像占位符 1"/>
          <p:cNvSpPr>
            <a:spLocks noGrp="1" noRot="1" noChangeAspect="1"/>
          </p:cNvSpPr>
          <p:nvPr>
            <p:ph type="sldImg"/>
          </p:nvPr>
        </p:nvSpPr>
        <p:spPr/>
      </p:sp>
      <p:sp>
        <p:nvSpPr>
          <p:cNvPr id="68610" name="文本占位符 2"/>
          <p:cNvSpPr>
            <a:spLocks noGrp="1"/>
          </p:cNvSpPr>
          <p:nvPr>
            <p:ph type="body"/>
          </p:nvPr>
        </p:nvSpPr>
        <p:spPr/>
        <p:txBody>
          <a:bodyPr lIns="91440" tIns="45720" rIns="91440" bIns="45720" anchor="t"/>
          <a:p>
            <a:pPr lvl="0"/>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0897" name="幻灯片图像占位符 1"/>
          <p:cNvSpPr>
            <a:spLocks noGrp="1" noRot="1" noChangeAspect="1"/>
          </p:cNvSpPr>
          <p:nvPr>
            <p:ph type="sldImg"/>
          </p:nvPr>
        </p:nvSpPr>
        <p:spPr/>
      </p:sp>
      <p:sp>
        <p:nvSpPr>
          <p:cNvPr id="80898" name="备注占位符 2"/>
          <p:cNvSpPr>
            <a:spLocks noGrp="1"/>
          </p:cNvSpPr>
          <p:nvPr>
            <p:ph type="body"/>
          </p:nvPr>
        </p:nvSpPr>
        <p:spPr/>
        <p:txBody>
          <a:bodyPr lIns="91440" tIns="45720" rIns="91440" bIns="45720" anchor="t"/>
          <a:p>
            <a:pPr lvl="0"/>
            <a:endParaRPr lang="zh-CN" altLang="en-US"/>
          </a:p>
        </p:txBody>
      </p:sp>
      <p:sp>
        <p:nvSpPr>
          <p:cNvPr id="4" name="灯片编号占位符 3"/>
          <p:cNvSpPr>
            <a:spLocks noGrp="1"/>
          </p:cNvSpPr>
          <p:nvPr>
            <p:ph type="sldNum" sz="quarter" idx="10"/>
          </p:nvPr>
        </p:nvSpPr>
        <p:spPr/>
        <p:txBody>
          <a:bodyPr lIns="91440" tIns="45720" rIns="91440" bIns="45720" rtlCol="0" anchor="b"/>
          <a:lstStyle/>
          <a:p>
            <a:pPr marL="0" marR="0" lvl="0" indent="0" algn="r" defTabSz="914400" rtl="0" eaLnBrk="1" fontAlgn="base" latinLnBrk="0" hangingPunct="1">
              <a:lnSpc>
                <a:spcPct val="100000"/>
              </a:lnSpc>
              <a:spcBef>
                <a:spcPct val="0"/>
              </a:spcBef>
              <a:spcAft>
                <a:spcPct val="0"/>
              </a:spcAft>
              <a:buClrTx/>
              <a:buSzTx/>
              <a:buFontTx/>
              <a:buNone/>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6146" name="图片 2"/>
          <p:cNvPicPr>
            <a:picLocks noChangeAspect="1"/>
          </p:cNvPicPr>
          <p:nvPr userDrawn="1"/>
        </p:nvPicPr>
        <p:blipFill>
          <a:blip r:embed="rId2"/>
          <a:srcRect l="10130" t="8171" r="4668" b="10117"/>
          <a:stretch>
            <a:fillRect/>
          </a:stretch>
        </p:blipFill>
        <p:spPr>
          <a:xfrm>
            <a:off x="-455612" y="1549400"/>
            <a:ext cx="5489575" cy="3759200"/>
          </a:xfrm>
          <a:prstGeom prst="rect">
            <a:avLst/>
          </a:prstGeom>
          <a:noFill/>
          <a:ln w="9525">
            <a:noFill/>
          </a:ln>
        </p:spPr>
      </p:pic>
      <p:sp>
        <p:nvSpPr>
          <p:cNvPr id="5" name="矩形 4"/>
          <p:cNvSpPr/>
          <p:nvPr userDrawn="1"/>
        </p:nvSpPr>
        <p:spPr>
          <a:xfrm>
            <a:off x="6889750" y="209550"/>
            <a:ext cx="5026025" cy="646113"/>
          </a:xfrm>
          <a:prstGeom prst="rect">
            <a:avLst/>
          </a:prstGeom>
        </p:spPr>
        <p:txBody>
          <a:bodyPr wrap="none" lIns="91427" tIns="45714" rIns="91427" bIns="45714">
            <a:spAutoFit/>
          </a:bodyPr>
          <a:lstStyle/>
          <a:p>
            <a:pPr algn="ctr" fontAlgn="auto"/>
            <a:r>
              <a:rPr lang="zh-CN" altLang="en-US" sz="3600" b="0" strike="noStrike" cap="none" spc="0" noProof="1" dirty="0">
                <a:ln w="0"/>
                <a:solidFill>
                  <a:srgbClr val="004EA2"/>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cs typeface="+mn-cs"/>
              </a:rPr>
              <a:t>科研为本  创造健康生活</a:t>
            </a:r>
            <a:endParaRPr lang="zh-CN" altLang="en-US" sz="3600" b="0" strike="noStrike" cap="none" spc="0" noProof="1" dirty="0">
              <a:ln w="0"/>
              <a:solidFill>
                <a:srgbClr val="004EA2"/>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endParaRPr>
          </a:p>
        </p:txBody>
      </p:sp>
      <p:pic>
        <p:nvPicPr>
          <p:cNvPr id="6148" name="图片 6"/>
          <p:cNvPicPr>
            <a:picLocks noChangeAspect="1"/>
          </p:cNvPicPr>
          <p:nvPr userDrawn="1"/>
        </p:nvPicPr>
        <p:blipFill>
          <a:blip r:embed="rId3"/>
          <a:srcRect t="32549" b="33852"/>
          <a:stretch>
            <a:fillRect/>
          </a:stretch>
        </p:blipFill>
        <p:spPr>
          <a:xfrm>
            <a:off x="344488" y="71438"/>
            <a:ext cx="1944687" cy="923925"/>
          </a:xfrm>
          <a:prstGeom prst="rect">
            <a:avLst/>
          </a:prstGeom>
          <a:noFill/>
          <a:ln w="9525">
            <a:noFill/>
          </a:ln>
        </p:spPr>
      </p:pic>
      <p:sp>
        <p:nvSpPr>
          <p:cNvPr id="4" name="矩形 3"/>
          <p:cNvSpPr/>
          <p:nvPr userDrawn="1"/>
        </p:nvSpPr>
        <p:spPr>
          <a:xfrm>
            <a:off x="0" y="2132850"/>
            <a:ext cx="12195175" cy="2520280"/>
          </a:xfrm>
          <a:prstGeom prst="rect">
            <a:avLst/>
          </a:prstGeom>
          <a:solidFill>
            <a:srgbClr val="2F5EB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41287" y="590550"/>
            <a:ext cx="10512918" cy="635000"/>
          </a:xfrm>
          <a:prstGeom prst="rect">
            <a:avLst/>
          </a:prstGeom>
        </p:spPr>
        <p:txBody>
          <a:bodyPr/>
          <a:lstStyle/>
          <a:p>
            <a:pPr fontAlgn="auto"/>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a:xfrm>
            <a:off x="841287" y="1600200"/>
            <a:ext cx="10512918" cy="4276725"/>
          </a:xfrm>
          <a:prstGeom prst="rect">
            <a:avLst/>
          </a:prstGeo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第一章">
    <p:spTree>
      <p:nvGrpSpPr>
        <p:cNvPr id="1" name=""/>
        <p:cNvGrpSpPr/>
        <p:nvPr/>
      </p:nvGrpSpPr>
      <p:grpSpPr>
        <a:xfrm>
          <a:off x="0" y="0"/>
          <a:ext cx="0" cy="0"/>
          <a:chOff x="0" y="0"/>
          <a:chExt cx="0" cy="0"/>
        </a:xfrm>
      </p:grpSpPr>
      <p:sp>
        <p:nvSpPr>
          <p:cNvPr id="22" name="矩形 21"/>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26" name="KSO_Shape"/>
          <p:cNvSpPr/>
          <p:nvPr userDrawn="1"/>
        </p:nvSpPr>
        <p:spPr bwMode="auto">
          <a:xfrm>
            <a:off x="334963" y="254000"/>
            <a:ext cx="292100" cy="22225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a:contourClr>
                <a:srgbClr val="FFFFFF"/>
              </a:contourClr>
            </a:sp3d>
          </a:bodyPr>
          <a:lstStyle/>
          <a:p>
            <a:pPr algn="ctr" fontAlgn="auto">
              <a:defRPr/>
            </a:pPr>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pic>
        <p:nvPicPr>
          <p:cNvPr id="14340" name="图片 26"/>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29" name="矩形 28"/>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30" name="矩形 29"/>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auto"/>
            <a:r>
              <a:rPr lang="zh-CN" altLang="en-US" sz="1800" b="1" strike="noStrike" noProof="1" dirty="0">
                <a:solidFill>
                  <a:prstClr val="white"/>
                </a:solidFill>
                <a:latin typeface="微软雅黑 Light" panose="020B0502040204020203" pitchFamily="34" charset="-122"/>
                <a:ea typeface="微软雅黑 Light" panose="020B0502040204020203" pitchFamily="34" charset="-122"/>
              </a:rPr>
              <a:t>         仁爱  诚信  创新  思勤  共赢</a:t>
            </a:r>
            <a:endParaRPr lang="zh-CN" altLang="en-US" sz="1800" b="1" strike="noStrike" noProof="1" dirty="0">
              <a:solidFill>
                <a:prstClr val="white"/>
              </a:solidFill>
              <a:latin typeface="微软雅黑 Light" panose="020B0502040204020203" pitchFamily="34" charset="-122"/>
              <a:ea typeface="微软雅黑 Light" panose="020B0502040204020203" pitchFamily="34" charset="-122"/>
            </a:endParaRPr>
          </a:p>
        </p:txBody>
      </p:sp>
      <p:sp>
        <p:nvSpPr>
          <p:cNvPr id="31"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32" name="矩形 31"/>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dirty="0">
              <a:solidFill>
                <a:prstClr val="white"/>
              </a:solidFill>
              <a:latin typeface="微软雅黑" panose="020B0503020204020204" pitchFamily="34" charset="-122"/>
              <a:sym typeface="微软雅黑" panose="020B0503020204020204" pitchFamily="34" charset="-122"/>
            </a:endParaRPr>
          </a:p>
        </p:txBody>
      </p:sp>
      <p:sp>
        <p:nvSpPr>
          <p:cNvPr id="14345" name="灯片编号占位符 4"/>
          <p:cNvSpPr txBox="1"/>
          <p:nvPr userDrawn="1"/>
        </p:nvSpPr>
        <p:spPr>
          <a:xfrm>
            <a:off x="10396538" y="6432550"/>
            <a:ext cx="493712" cy="365125"/>
          </a:xfrm>
          <a:prstGeom prst="rect">
            <a:avLst/>
          </a:prstGeom>
          <a:noFill/>
          <a:ln w="9525">
            <a:noFill/>
          </a:ln>
        </p:spPr>
        <p:txBody>
          <a:bodyPr lIns="91416" tIns="45708" rIns="91416" bIns="45708" anchor="ctr"/>
          <a:p>
            <a:pPr lvl="0" algn="ctr"/>
            <a:fld id="{9A0DB2DC-4C9A-4742-B13C-FB6460FD3503}" type="slidenum">
              <a:rPr lang="en-US" altLang="zh-CN" sz="1600">
                <a:solidFill>
                  <a:srgbClr val="FFFFFF"/>
                </a:solidFill>
                <a:latin typeface="微软雅黑" panose="020B0503020204020204" pitchFamily="34" charset="-122"/>
                <a:ea typeface="微软雅黑" panose="020B0503020204020204" pitchFamily="34" charset="-122"/>
              </a:rPr>
            </a:fld>
            <a:endParaRPr lang="en-US" altLang="zh-CN" sz="1600" dirty="0">
              <a:solidFill>
                <a:srgbClr val="FFFFFF"/>
              </a:solidFill>
              <a:latin typeface="微软雅黑" panose="020B0503020204020204" pitchFamily="34" charset="-122"/>
              <a:ea typeface="微软雅黑" panose="020B0503020204020204" pitchFamily="34" charset="-122"/>
            </a:endParaRPr>
          </a:p>
        </p:txBody>
      </p:sp>
      <p:sp>
        <p:nvSpPr>
          <p:cNvPr id="14346" name="矩形 33"/>
          <p:cNvSpPr/>
          <p:nvPr userDrawn="1"/>
        </p:nvSpPr>
        <p:spPr>
          <a:xfrm>
            <a:off x="10774363" y="6461125"/>
            <a:ext cx="363537" cy="307975"/>
          </a:xfrm>
          <a:prstGeom prst="rect">
            <a:avLst/>
          </a:prstGeom>
          <a:noFill/>
          <a:ln w="9525">
            <a:noFill/>
          </a:ln>
        </p:spPr>
        <p:txBody>
          <a:bodyPr wrap="none" anchor="t">
            <a:spAutoFit/>
          </a:bodyPr>
          <a:p>
            <a:pPr lvl="0"/>
            <a:r>
              <a:rPr lang="zh-CN" altLang="en-US" sz="1400" dirty="0">
                <a:solidFill>
                  <a:srgbClr val="FFFFFF"/>
                </a:solidFill>
                <a:latin typeface="微软雅黑 Light" panose="020B0502040204020203" pitchFamily="34" charset="-122"/>
                <a:ea typeface="微软雅黑 Light" panose="020B0502040204020203" pitchFamily="34" charset="-122"/>
              </a:rPr>
              <a:t>页</a:t>
            </a:r>
            <a:endParaRPr lang="zh-CN" altLang="en-US" sz="1400" dirty="0">
              <a:solidFill>
                <a:srgbClr val="FFFFFF"/>
              </a:solidFill>
              <a:latin typeface="微软雅黑 Light" panose="020B0502040204020203" pitchFamily="34" charset="-122"/>
              <a:ea typeface="微软雅黑 Light" panose="020B0502040204020203" pitchFamily="34" charset="-122"/>
            </a:endParaRPr>
          </a:p>
        </p:txBody>
      </p:sp>
      <p:sp>
        <p:nvSpPr>
          <p:cNvPr id="14347" name="矩形 34"/>
          <p:cNvSpPr/>
          <p:nvPr userDrawn="1"/>
        </p:nvSpPr>
        <p:spPr>
          <a:xfrm>
            <a:off x="10148888" y="6461125"/>
            <a:ext cx="365125" cy="307975"/>
          </a:xfrm>
          <a:prstGeom prst="rect">
            <a:avLst/>
          </a:prstGeom>
          <a:noFill/>
          <a:ln w="9525">
            <a:noFill/>
          </a:ln>
        </p:spPr>
        <p:txBody>
          <a:bodyPr wrap="none" anchor="t">
            <a:spAutoFit/>
          </a:bodyPr>
          <a:p>
            <a:pPr lvl="0"/>
            <a:r>
              <a:rPr lang="zh-CN" altLang="en-US" sz="1400" dirty="0">
                <a:solidFill>
                  <a:srgbClr val="FFFFFF"/>
                </a:solidFill>
                <a:latin typeface="微软雅黑 Light" panose="020B0502040204020203" pitchFamily="34" charset="-122"/>
                <a:ea typeface="微软雅黑 Light" panose="020B0502040204020203" pitchFamily="34" charset="-122"/>
              </a:rPr>
              <a:t>第</a:t>
            </a:r>
            <a:endParaRPr lang="zh-CN" altLang="en-US" sz="1400" dirty="0">
              <a:solidFill>
                <a:srgbClr val="FFFFFF"/>
              </a:solidFill>
              <a:latin typeface="微软雅黑 Light" panose="020B0502040204020203" pitchFamily="34" charset="-122"/>
              <a:ea typeface="微软雅黑 Light" panose="020B0502040204020203" pitchFamily="34" charset="-122"/>
            </a:endParaRPr>
          </a:p>
        </p:txBody>
      </p:sp>
      <p:sp>
        <p:nvSpPr>
          <p:cNvPr id="11" name="文本占位符 10"/>
          <p:cNvSpPr>
            <a:spLocks noGrp="1"/>
          </p:cNvSpPr>
          <p:nvPr>
            <p:ph type="body" sz="quarter" idx="14" hasCustomPrompt="1"/>
          </p:nvPr>
        </p:nvSpPr>
        <p:spPr>
          <a:xfrm>
            <a:off x="841375" y="105620"/>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3765"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 name="内容占位符 2"/>
          <p:cNvSpPr>
            <a:spLocks noGrp="1"/>
          </p:cNvSpPr>
          <p:nvPr>
            <p:ph sz="quarter" idx="15" hasCustomPrompt="1"/>
          </p:nvPr>
        </p:nvSpPr>
        <p:spPr>
          <a:xfrm>
            <a:off x="841375" y="836613"/>
            <a:ext cx="10944225" cy="5402262"/>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8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23" name="组合 22"/>
          <p:cNvGrpSpPr/>
          <p:nvPr userDrawn="1"/>
        </p:nvGrpSpPr>
        <p:grpSpPr>
          <a:xfrm>
            <a:off x="192931" y="0"/>
            <a:ext cx="576064" cy="836705"/>
            <a:chOff x="841003" y="360040"/>
            <a:chExt cx="504056" cy="836712"/>
          </a:xfrm>
          <a:gradFill>
            <a:gsLst>
              <a:gs pos="0">
                <a:srgbClr val="0E1A40"/>
              </a:gs>
              <a:gs pos="100000">
                <a:srgbClr val="2F5EB0"/>
              </a:gs>
            </a:gsLst>
            <a:lin ang="13800000" scaled="0"/>
          </a:gradFill>
        </p:grpSpPr>
        <p:sp>
          <p:nvSpPr>
            <p:cNvPr id="24" name="矩形 23"/>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25" name="等腰三角形 24"/>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914639" y="1122363"/>
            <a:ext cx="10365899" cy="2387600"/>
          </a:xfrm>
        </p:spPr>
        <p:txBody>
          <a:bodyPr anchor="b"/>
          <a:lstStyle>
            <a:lvl1pPr algn="ctr">
              <a:defRPr sz="3115"/>
            </a:lvl1pPr>
          </a:lstStyle>
          <a:p>
            <a:pPr fontAlgn="auto"/>
            <a:r>
              <a:rPr lang="zh-CN" altLang="en-US" sz="3115" strike="noStrike" noProof="1"/>
              <a:t>单击此处编辑母版标题样式</a:t>
            </a:r>
            <a:endParaRPr lang="en-US" strike="noStrike" noProof="1" dirty="0"/>
          </a:p>
        </p:txBody>
      </p:sp>
      <p:sp>
        <p:nvSpPr>
          <p:cNvPr id="3" name="Subtitle 2"/>
          <p:cNvSpPr>
            <a:spLocks noGrp="1"/>
          </p:cNvSpPr>
          <p:nvPr>
            <p:ph type="subTitle" idx="1"/>
          </p:nvPr>
        </p:nvSpPr>
        <p:spPr>
          <a:xfrm>
            <a:off x="1524398" y="3602038"/>
            <a:ext cx="9146381" cy="1655762"/>
          </a:xfrm>
        </p:spPr>
        <p:txBody>
          <a:bodyPr/>
          <a:lstStyle>
            <a:lvl1pPr marL="0" indent="0" algn="ctr">
              <a:buNone/>
              <a:defRPr sz="1245"/>
            </a:lvl1pPr>
            <a:lvl2pPr marL="237490" indent="0" algn="ctr">
              <a:buNone/>
              <a:defRPr sz="1040"/>
            </a:lvl2pPr>
            <a:lvl3pPr marL="474345" indent="0" algn="ctr">
              <a:buNone/>
              <a:defRPr sz="935"/>
            </a:lvl3pPr>
            <a:lvl4pPr marL="711835" indent="0" algn="ctr">
              <a:buNone/>
              <a:defRPr sz="830"/>
            </a:lvl4pPr>
            <a:lvl5pPr marL="949325" indent="0" algn="ctr">
              <a:buNone/>
              <a:defRPr sz="830"/>
            </a:lvl5pPr>
            <a:lvl6pPr marL="1187450" indent="0" algn="ctr">
              <a:buNone/>
              <a:defRPr sz="830"/>
            </a:lvl6pPr>
            <a:lvl7pPr marL="1424305" indent="0" algn="ctr">
              <a:buNone/>
              <a:defRPr sz="830"/>
            </a:lvl7pPr>
            <a:lvl8pPr marL="1661795" indent="0" algn="ctr">
              <a:buNone/>
              <a:defRPr sz="830"/>
            </a:lvl8pPr>
            <a:lvl9pPr marL="1899285" indent="0" algn="ctr">
              <a:buNone/>
              <a:defRPr sz="830"/>
            </a:lvl9pPr>
          </a:lstStyle>
          <a:p>
            <a:pPr fontAlgn="auto"/>
            <a:r>
              <a:rPr lang="zh-CN" altLang="en-US" sz="1245" strike="noStrike" noProof="1"/>
              <a:t>单击此处编辑母版副标题样式</a:t>
            </a:r>
            <a:endParaRPr lang="en-US" strike="noStrike" noProof="1" dirty="0"/>
          </a:p>
        </p:txBody>
      </p:sp>
      <p:sp>
        <p:nvSpPr>
          <p:cNvPr id="4" name="Date Placeholder 3"/>
          <p:cNvSpPr>
            <a:spLocks noGrp="1"/>
          </p:cNvSpPr>
          <p:nvPr>
            <p:ph type="dt" sz="half" idx="10"/>
          </p:nvPr>
        </p:nvSpPr>
        <p:spPr>
          <a:xfrm>
            <a:off x="838200" y="6356350"/>
            <a:ext cx="2744788" cy="365125"/>
          </a:xfrm>
        </p:spPr>
        <p:txBody>
          <a:bodyPr/>
          <a:lstStyle/>
          <a:p>
            <a:pPr fontAlgn="auto"/>
            <a:fld id="{24F50193-0AD7-4E37-9F22-8C5BF98BBAE8}" type="datetimeFigureOut">
              <a:rPr lang="zh-CN" altLang="en-US" strike="noStrike" noProof="1" smtClean="0">
                <a:latin typeface="+mn-lt"/>
                <a:ea typeface="+mn-ea"/>
                <a:cs typeface="+mn-cs"/>
              </a:rPr>
            </a:fld>
            <a:endParaRPr lang="zh-CN" altLang="en-US" strike="noStrike" noProof="1"/>
          </a:p>
        </p:txBody>
      </p:sp>
      <p:sp>
        <p:nvSpPr>
          <p:cNvPr id="5" name="Footer Placeholder 4"/>
          <p:cNvSpPr>
            <a:spLocks noGrp="1"/>
          </p:cNvSpPr>
          <p:nvPr>
            <p:ph type="ftr" sz="quarter" idx="11"/>
          </p:nvPr>
        </p:nvSpPr>
        <p:spPr>
          <a:xfrm>
            <a:off x="4040188" y="6356350"/>
            <a:ext cx="4114800" cy="365125"/>
          </a:xfrm>
        </p:spPr>
        <p:txBody>
          <a:bodyPr/>
          <a:lstStyle/>
          <a:p>
            <a:pPr fontAlgn="auto"/>
            <a:endParaRPr lang="zh-CN" altLang="en-US" strike="noStrike" noProof="1"/>
          </a:p>
        </p:txBody>
      </p:sp>
      <p:sp>
        <p:nvSpPr>
          <p:cNvPr id="6" name="Slide Number Placeholder 5"/>
          <p:cNvSpPr>
            <a:spLocks noGrp="1"/>
          </p:cNvSpPr>
          <p:nvPr>
            <p:ph type="sldNum" sz="quarter" idx="12"/>
          </p:nvPr>
        </p:nvSpPr>
        <p:spPr>
          <a:xfrm>
            <a:off x="8612188" y="6356350"/>
            <a:ext cx="2744788" cy="365125"/>
          </a:xfrm>
        </p:spPr>
        <p:txBody>
          <a:bodyPr/>
          <a:lstStyle/>
          <a:p>
            <a:pPr fontAlgn="auto"/>
            <a:fld id="{D8CE2D15-E4B4-4FB6-A82A-3CF2E91CB6F1}"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7" name="Freeform 14"/>
          <p:cNvSpPr/>
          <p:nvPr userDrawn="1"/>
        </p:nvSpPr>
        <p:spPr bwMode="auto">
          <a:xfrm>
            <a:off x="6321425" y="0"/>
            <a:ext cx="5873750" cy="6858000"/>
          </a:xfrm>
          <a:custGeom>
            <a:avLst/>
            <a:gdLst>
              <a:gd name="connsiteX0" fmla="*/ 3735388 w 5872162"/>
              <a:gd name="connsiteY0" fmla="*/ 0 h 6858000"/>
              <a:gd name="connsiteX1" fmla="*/ 5872162 w 5872162"/>
              <a:gd name="connsiteY1" fmla="*/ 0 h 6858000"/>
              <a:gd name="connsiteX2" fmla="*/ 5872162 w 5872162"/>
              <a:gd name="connsiteY2" fmla="*/ 6858000 h 6858000"/>
              <a:gd name="connsiteX3" fmla="*/ 0 w 58721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872162" h="6858000">
                <a:moveTo>
                  <a:pt x="3735388" y="0"/>
                </a:moveTo>
                <a:lnTo>
                  <a:pt x="5872162" y="0"/>
                </a:lnTo>
                <a:lnTo>
                  <a:pt x="5872162" y="6858000"/>
                </a:lnTo>
                <a:lnTo>
                  <a:pt x="0" y="6858000"/>
                </a:lnTo>
                <a:close/>
              </a:path>
            </a:pathLst>
          </a:custGeom>
          <a:solidFill>
            <a:schemeClr val="accent4">
              <a:lumMod val="60000"/>
              <a:lumOff val="40000"/>
            </a:schemeClr>
          </a:solidFill>
          <a:ln>
            <a:noFill/>
          </a:ln>
        </p:spPr>
        <p:txBody>
          <a:bodyPr vert="horz" wrap="square" lIns="91440" tIns="45720" rIns="91440" bIns="45720" numCol="1" anchor="t" anchorCtr="0" compatLnSpc="1">
            <a:noAutofit/>
          </a:bodyPr>
          <a:lstStyle/>
          <a:p>
            <a:pPr fontAlgn="auto"/>
            <a:endParaRPr lang="en-US" strike="noStrike" noProof="1"/>
          </a:p>
        </p:txBody>
      </p:sp>
      <p:sp>
        <p:nvSpPr>
          <p:cNvPr id="8" name="Freeform 6"/>
          <p:cNvSpPr/>
          <p:nvPr userDrawn="1"/>
        </p:nvSpPr>
        <p:spPr bwMode="auto">
          <a:xfrm>
            <a:off x="7051675" y="0"/>
            <a:ext cx="4910138" cy="5510213"/>
          </a:xfrm>
          <a:custGeom>
            <a:avLst/>
            <a:gdLst>
              <a:gd name="T0" fmla="*/ 1201 w 3092"/>
              <a:gd name="T1" fmla="*/ 3471 h 3471"/>
              <a:gd name="T2" fmla="*/ 0 w 3092"/>
              <a:gd name="T3" fmla="*/ 3471 h 3471"/>
              <a:gd name="T4" fmla="*/ 1890 w 3092"/>
              <a:gd name="T5" fmla="*/ 0 h 3471"/>
              <a:gd name="T6" fmla="*/ 3092 w 3092"/>
              <a:gd name="T7" fmla="*/ 0 h 3471"/>
              <a:gd name="T8" fmla="*/ 1201 w 3092"/>
              <a:gd name="T9" fmla="*/ 3471 h 3471"/>
            </a:gdLst>
            <a:ahLst/>
            <a:cxnLst>
              <a:cxn ang="0">
                <a:pos x="T0" y="T1"/>
              </a:cxn>
              <a:cxn ang="0">
                <a:pos x="T2" y="T3"/>
              </a:cxn>
              <a:cxn ang="0">
                <a:pos x="T4" y="T5"/>
              </a:cxn>
              <a:cxn ang="0">
                <a:pos x="T6" y="T7"/>
              </a:cxn>
              <a:cxn ang="0">
                <a:pos x="T8" y="T9"/>
              </a:cxn>
            </a:cxnLst>
            <a:rect l="0" t="0" r="r" b="b"/>
            <a:pathLst>
              <a:path w="3092" h="3471">
                <a:moveTo>
                  <a:pt x="1201" y="3471"/>
                </a:moveTo>
                <a:lnTo>
                  <a:pt x="0" y="3471"/>
                </a:lnTo>
                <a:lnTo>
                  <a:pt x="1890" y="0"/>
                </a:lnTo>
                <a:lnTo>
                  <a:pt x="3092" y="0"/>
                </a:lnTo>
                <a:lnTo>
                  <a:pt x="1201" y="3471"/>
                </a:lnTo>
                <a:close/>
              </a:path>
            </a:pathLst>
          </a:custGeom>
          <a:solidFill>
            <a:schemeClr val="accent4">
              <a:lumMod val="20000"/>
              <a:lumOff val="80000"/>
              <a:alpha val="50000"/>
            </a:schemeClr>
          </a:solidFill>
          <a:ln>
            <a:noFill/>
          </a:ln>
        </p:spPr>
        <p:txBody>
          <a:bodyPr vert="horz" wrap="square" lIns="91440" tIns="45720" rIns="91440" bIns="45720" numCol="1" anchor="t" anchorCtr="0" compatLnSpc="1"/>
          <a:lstStyle/>
          <a:p>
            <a:pPr lvl="0" fontAlgn="auto"/>
            <a:endParaRPr lang="en-US" strike="noStrike" noProof="1"/>
          </a:p>
        </p:txBody>
      </p:sp>
      <p:sp>
        <p:nvSpPr>
          <p:cNvPr id="9" name="Freeform 7"/>
          <p:cNvSpPr/>
          <p:nvPr userDrawn="1"/>
        </p:nvSpPr>
        <p:spPr bwMode="auto">
          <a:xfrm>
            <a:off x="5345113" y="2371725"/>
            <a:ext cx="3617913" cy="3138488"/>
          </a:xfrm>
          <a:custGeom>
            <a:avLst/>
            <a:gdLst>
              <a:gd name="T0" fmla="*/ 1202 w 2279"/>
              <a:gd name="T1" fmla="*/ 0 h 1977"/>
              <a:gd name="T2" fmla="*/ 0 w 2279"/>
              <a:gd name="T3" fmla="*/ 0 h 1977"/>
              <a:gd name="T4" fmla="*/ 1076 w 2279"/>
              <a:gd name="T5" fmla="*/ 1977 h 1977"/>
              <a:gd name="T6" fmla="*/ 2279 w 2279"/>
              <a:gd name="T7" fmla="*/ 1977 h 1977"/>
              <a:gd name="T8" fmla="*/ 1202 w 2279"/>
              <a:gd name="T9" fmla="*/ 0 h 1977"/>
            </a:gdLst>
            <a:ahLst/>
            <a:cxnLst>
              <a:cxn ang="0">
                <a:pos x="T0" y="T1"/>
              </a:cxn>
              <a:cxn ang="0">
                <a:pos x="T2" y="T3"/>
              </a:cxn>
              <a:cxn ang="0">
                <a:pos x="T4" y="T5"/>
              </a:cxn>
              <a:cxn ang="0">
                <a:pos x="T6" y="T7"/>
              </a:cxn>
              <a:cxn ang="0">
                <a:pos x="T8" y="T9"/>
              </a:cxn>
            </a:cxnLst>
            <a:rect l="0" t="0" r="r" b="b"/>
            <a:pathLst>
              <a:path w="2279" h="1977">
                <a:moveTo>
                  <a:pt x="1202" y="0"/>
                </a:moveTo>
                <a:lnTo>
                  <a:pt x="0" y="0"/>
                </a:lnTo>
                <a:lnTo>
                  <a:pt x="1076" y="1977"/>
                </a:lnTo>
                <a:lnTo>
                  <a:pt x="2279" y="1977"/>
                </a:lnTo>
                <a:lnTo>
                  <a:pt x="1202" y="0"/>
                </a:lnTo>
                <a:close/>
              </a:path>
            </a:pathLst>
          </a:custGeom>
          <a:solidFill>
            <a:schemeClr val="accent4">
              <a:lumMod val="20000"/>
              <a:lumOff val="80000"/>
              <a:alpha val="50000"/>
            </a:schemeClr>
          </a:solidFill>
          <a:ln>
            <a:noFill/>
          </a:ln>
        </p:spPr>
        <p:txBody>
          <a:bodyPr vert="horz" wrap="square" lIns="91440" tIns="45720" rIns="91440" bIns="45720" numCol="1" anchor="t" anchorCtr="0" compatLnSpc="1"/>
          <a:lstStyle/>
          <a:p>
            <a:pPr lvl="0" fontAlgn="auto"/>
            <a:endParaRPr lang="en-US" strike="noStrike" noProof="1"/>
          </a:p>
        </p:txBody>
      </p:sp>
      <p:sp>
        <p:nvSpPr>
          <p:cNvPr id="10" name="Freeform 8"/>
          <p:cNvSpPr/>
          <p:nvPr userDrawn="1"/>
        </p:nvSpPr>
        <p:spPr bwMode="auto">
          <a:xfrm>
            <a:off x="2909888" y="2371725"/>
            <a:ext cx="4352925" cy="4486275"/>
          </a:xfrm>
          <a:custGeom>
            <a:avLst/>
            <a:gdLst>
              <a:gd name="T0" fmla="*/ 1202 w 2741"/>
              <a:gd name="T1" fmla="*/ 2826 h 2826"/>
              <a:gd name="T2" fmla="*/ 2741 w 2741"/>
              <a:gd name="T3" fmla="*/ 0 h 2826"/>
              <a:gd name="T4" fmla="*/ 1539 w 2741"/>
              <a:gd name="T5" fmla="*/ 0 h 2826"/>
              <a:gd name="T6" fmla="*/ 0 w 2741"/>
              <a:gd name="T7" fmla="*/ 2826 h 2826"/>
              <a:gd name="T8" fmla="*/ 1202 w 2741"/>
              <a:gd name="T9" fmla="*/ 2826 h 2826"/>
            </a:gdLst>
            <a:ahLst/>
            <a:cxnLst>
              <a:cxn ang="0">
                <a:pos x="T0" y="T1"/>
              </a:cxn>
              <a:cxn ang="0">
                <a:pos x="T2" y="T3"/>
              </a:cxn>
              <a:cxn ang="0">
                <a:pos x="T4" y="T5"/>
              </a:cxn>
              <a:cxn ang="0">
                <a:pos x="T6" y="T7"/>
              </a:cxn>
              <a:cxn ang="0">
                <a:pos x="T8" y="T9"/>
              </a:cxn>
            </a:cxnLst>
            <a:rect l="0" t="0" r="r" b="b"/>
            <a:pathLst>
              <a:path w="2741" h="2826">
                <a:moveTo>
                  <a:pt x="1202" y="2826"/>
                </a:moveTo>
                <a:lnTo>
                  <a:pt x="2741" y="0"/>
                </a:lnTo>
                <a:lnTo>
                  <a:pt x="1539" y="0"/>
                </a:lnTo>
                <a:lnTo>
                  <a:pt x="0" y="2826"/>
                </a:lnTo>
                <a:lnTo>
                  <a:pt x="1202" y="2826"/>
                </a:lnTo>
                <a:close/>
              </a:path>
            </a:pathLst>
          </a:custGeom>
          <a:solidFill>
            <a:schemeClr val="accent4">
              <a:lumMod val="20000"/>
              <a:lumOff val="80000"/>
              <a:alpha val="50000"/>
            </a:schemeClr>
          </a:solidFill>
          <a:ln>
            <a:noFill/>
          </a:ln>
        </p:spPr>
        <p:txBody>
          <a:bodyPr vert="horz" wrap="square" lIns="91440" tIns="45720" rIns="91440" bIns="45720" numCol="1" anchor="t" anchorCtr="0" compatLnSpc="1"/>
          <a:lstStyle/>
          <a:p>
            <a:pPr lvl="0" fontAlgn="auto"/>
            <a:endParaRPr lang="en-US" strike="noStrike" noProof="1"/>
          </a:p>
        </p:txBody>
      </p:sp>
      <p:sp>
        <p:nvSpPr>
          <p:cNvPr id="11" name="Freeform 16"/>
          <p:cNvSpPr/>
          <p:nvPr userDrawn="1"/>
        </p:nvSpPr>
        <p:spPr bwMode="auto">
          <a:xfrm rot="10800000">
            <a:off x="0" y="0"/>
            <a:ext cx="1843088" cy="3384550"/>
          </a:xfrm>
          <a:custGeom>
            <a:avLst/>
            <a:gdLst>
              <a:gd name="connsiteX0" fmla="*/ 1843880 w 1843880"/>
              <a:gd name="connsiteY0" fmla="*/ 3385279 h 3385279"/>
              <a:gd name="connsiteX1" fmla="*/ 0 w 1843880"/>
              <a:gd name="connsiteY1" fmla="*/ 3385279 h 3385279"/>
              <a:gd name="connsiteX2" fmla="*/ 1843880 w 1843880"/>
              <a:gd name="connsiteY2" fmla="*/ 0 h 3385279"/>
            </a:gdLst>
            <a:ahLst/>
            <a:cxnLst>
              <a:cxn ang="0">
                <a:pos x="connsiteX0" y="connsiteY0"/>
              </a:cxn>
              <a:cxn ang="0">
                <a:pos x="connsiteX1" y="connsiteY1"/>
              </a:cxn>
              <a:cxn ang="0">
                <a:pos x="connsiteX2" y="connsiteY2"/>
              </a:cxn>
            </a:cxnLst>
            <a:rect l="l" t="t" r="r" b="b"/>
            <a:pathLst>
              <a:path w="1843880" h="3385279">
                <a:moveTo>
                  <a:pt x="1843880" y="3385279"/>
                </a:moveTo>
                <a:lnTo>
                  <a:pt x="0" y="3385279"/>
                </a:lnTo>
                <a:lnTo>
                  <a:pt x="1843880" y="0"/>
                </a:lnTo>
                <a:close/>
              </a:path>
            </a:pathLst>
          </a:custGeom>
          <a:solidFill>
            <a:schemeClr val="accent4">
              <a:lumMod val="60000"/>
              <a:lumOff val="40000"/>
            </a:schemeClr>
          </a:solidFill>
          <a:ln>
            <a:noFill/>
          </a:ln>
        </p:spPr>
        <p:txBody>
          <a:bodyPr vert="horz" wrap="square" lIns="91440" tIns="45720" rIns="91440" bIns="45720" numCol="1" anchor="t" anchorCtr="0" compatLnSpc="1">
            <a:noAutofit/>
          </a:bodyPr>
          <a:lstStyle/>
          <a:p>
            <a:pPr lvl="0" fontAlgn="auto"/>
            <a:endParaRPr lang="en-US" strike="noStrike" noProof="1"/>
          </a:p>
        </p:txBody>
      </p:sp>
      <p:sp>
        <p:nvSpPr>
          <p:cNvPr id="2" name="日期占位符 1"/>
          <p:cNvSpPr>
            <a:spLocks noGrp="1"/>
          </p:cNvSpPr>
          <p:nvPr>
            <p:ph type="dt" sz="half" idx="10"/>
          </p:nvPr>
        </p:nvSpPr>
        <p:spPr>
          <a:xfrm>
            <a:off x="838200" y="6356350"/>
            <a:ext cx="2744788" cy="365125"/>
          </a:xfrm>
        </p:spPr>
        <p:txBody>
          <a:bodyPr/>
          <a:lstStyle/>
          <a:p>
            <a:pPr fontAlgn="auto"/>
            <a:fld id="{8EE0F13D-3A25-48D7-AE49-AD8F52A3A894}"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a:xfrm>
            <a:off x="4040188" y="6356350"/>
            <a:ext cx="4114800" cy="365125"/>
          </a:xfrm>
        </p:spPr>
        <p:txBody>
          <a:bodyPr/>
          <a:lstStyle/>
          <a:p>
            <a:pPr fontAlgn="auto"/>
            <a:endParaRPr lang="zh-CN" altLang="en-US" strike="noStrike" noProof="1"/>
          </a:p>
        </p:txBody>
      </p:sp>
      <p:sp>
        <p:nvSpPr>
          <p:cNvPr id="4" name="灯片编号占位符 3"/>
          <p:cNvSpPr>
            <a:spLocks noGrp="1"/>
          </p:cNvSpPr>
          <p:nvPr>
            <p:ph type="sldNum" sz="quarter" idx="12"/>
          </p:nvPr>
        </p:nvSpPr>
        <p:spPr>
          <a:xfrm>
            <a:off x="8612188" y="6356350"/>
            <a:ext cx="2744788" cy="365125"/>
          </a:xfrm>
        </p:spPr>
        <p:txBody>
          <a:bodyPr/>
          <a:lstStyle/>
          <a:p>
            <a:pPr fontAlgn="auto"/>
            <a:fld id="{F907EAAF-726A-48BF-8337-D8EF74986016}"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空白">
    <p:spTree>
      <p:nvGrpSpPr>
        <p:cNvPr id="1" name=""/>
        <p:cNvGrpSpPr/>
        <p:nvPr/>
      </p:nvGrpSpPr>
      <p:grpSpPr>
        <a:xfrm>
          <a:off x="0" y="0"/>
          <a:ext cx="0" cy="0"/>
          <a:chOff x="0" y="0"/>
          <a:chExt cx="0" cy="0"/>
        </a:xfrm>
      </p:grpSpPr>
      <p:grpSp>
        <p:nvGrpSpPr>
          <p:cNvPr id="2" name="组合 1"/>
          <p:cNvGrpSpPr/>
          <p:nvPr userDrawn="1"/>
        </p:nvGrpSpPr>
        <p:grpSpPr>
          <a:xfrm>
            <a:off x="192931" y="0"/>
            <a:ext cx="576064" cy="836705"/>
            <a:chOff x="841003" y="360040"/>
            <a:chExt cx="504056" cy="836712"/>
          </a:xfrm>
          <a:gradFill>
            <a:gsLst>
              <a:gs pos="0">
                <a:srgbClr val="0E1A40"/>
              </a:gs>
              <a:gs pos="100000">
                <a:srgbClr val="2F5EB0"/>
              </a:gs>
            </a:gsLst>
            <a:lin ang="13800000" scaled="0"/>
          </a:gradFill>
        </p:grpSpPr>
        <p:sp>
          <p:nvSpPr>
            <p:cNvPr id="3" name="矩形 2"/>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4" name="等腰三角形 3"/>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grpSp>
      <p:sp>
        <p:nvSpPr>
          <p:cNvPr id="5" name="KSO_Shape"/>
          <p:cNvSpPr/>
          <p:nvPr userDrawn="1"/>
        </p:nvSpPr>
        <p:spPr bwMode="auto">
          <a:xfrm>
            <a:off x="341313" y="219075"/>
            <a:ext cx="303213" cy="257175"/>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contourW="12700">
              <a:contourClr>
                <a:srgbClr val="FFFFFF"/>
              </a:contourClr>
            </a:sp3d>
          </a:bodyPr>
          <a:lstStyle/>
          <a:p>
            <a:pPr algn="ctr" fontAlgn="auto">
              <a:defRPr/>
            </a:pPr>
            <a:endParaRPr lang="zh-CN" altLang="en-US" sz="1800" strike="noStrike" noProof="1">
              <a:solidFill>
                <a:srgbClr val="1C666E"/>
              </a:solidFill>
              <a:latin typeface="微软雅黑" panose="020B0503020204020204" pitchFamily="34" charset="-122"/>
              <a:sym typeface="微软雅黑" panose="020B0503020204020204" pitchFamily="34" charset="-122"/>
            </a:endParaRPr>
          </a:p>
        </p:txBody>
      </p:sp>
      <p:pic>
        <p:nvPicPr>
          <p:cNvPr id="17412" name="图片 5"/>
          <p:cNvPicPr>
            <a:picLocks noChangeAspect="1"/>
          </p:cNvPicPr>
          <p:nvPr userDrawn="1"/>
        </p:nvPicPr>
        <p:blipFill>
          <a:blip r:embed="rId2"/>
          <a:stretch>
            <a:fillRect/>
          </a:stretch>
        </p:blipFill>
        <p:spPr>
          <a:xfrm>
            <a:off x="10548938" y="36513"/>
            <a:ext cx="1304925" cy="6223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914638" y="1122363"/>
            <a:ext cx="10365899" cy="2387600"/>
          </a:xfrm>
        </p:spPr>
        <p:txBody>
          <a:bodyPr anchor="b"/>
          <a:lstStyle>
            <a:lvl1pPr algn="ctr">
              <a:defRPr sz="3115"/>
            </a:lvl1pPr>
          </a:lstStyle>
          <a:p>
            <a:pPr fontAlgn="auto"/>
            <a:r>
              <a:rPr lang="zh-CN" altLang="en-US" sz="3115" strike="noStrike" noProof="1"/>
              <a:t>单击此处编辑母版标题样式</a:t>
            </a:r>
            <a:endParaRPr lang="en-US" strike="noStrike" noProof="1" dirty="0"/>
          </a:p>
        </p:txBody>
      </p:sp>
      <p:sp>
        <p:nvSpPr>
          <p:cNvPr id="3" name="Subtitle 2"/>
          <p:cNvSpPr>
            <a:spLocks noGrp="1"/>
          </p:cNvSpPr>
          <p:nvPr>
            <p:ph type="subTitle" idx="1"/>
          </p:nvPr>
        </p:nvSpPr>
        <p:spPr>
          <a:xfrm>
            <a:off x="1524397" y="3602038"/>
            <a:ext cx="9146381" cy="1655762"/>
          </a:xfrm>
        </p:spPr>
        <p:txBody>
          <a:bodyPr/>
          <a:lstStyle>
            <a:lvl1pPr marL="0" indent="0" algn="ctr">
              <a:buNone/>
              <a:defRPr sz="1245"/>
            </a:lvl1pPr>
            <a:lvl2pPr marL="237490" indent="0" algn="ctr">
              <a:buNone/>
              <a:defRPr sz="1040"/>
            </a:lvl2pPr>
            <a:lvl3pPr marL="474980" indent="0" algn="ctr">
              <a:buNone/>
              <a:defRPr sz="935"/>
            </a:lvl3pPr>
            <a:lvl4pPr marL="712470" indent="0" algn="ctr">
              <a:buNone/>
              <a:defRPr sz="830"/>
            </a:lvl4pPr>
            <a:lvl5pPr marL="949325" indent="0" algn="ctr">
              <a:buNone/>
              <a:defRPr sz="830"/>
            </a:lvl5pPr>
            <a:lvl6pPr marL="1186815" indent="0" algn="ctr">
              <a:buNone/>
              <a:defRPr sz="830"/>
            </a:lvl6pPr>
            <a:lvl7pPr marL="1424305" indent="0" algn="ctr">
              <a:buNone/>
              <a:defRPr sz="830"/>
            </a:lvl7pPr>
            <a:lvl8pPr marL="1661795" indent="0" algn="ctr">
              <a:buNone/>
              <a:defRPr sz="830"/>
            </a:lvl8pPr>
            <a:lvl9pPr marL="1899285" indent="0" algn="ctr">
              <a:buNone/>
              <a:defRPr sz="830"/>
            </a:lvl9pPr>
          </a:lstStyle>
          <a:p>
            <a:pPr fontAlgn="auto"/>
            <a:r>
              <a:rPr lang="zh-CN" altLang="en-US" sz="1245" strike="noStrike" noProof="1"/>
              <a:t>单击此处编辑母版副标题样式</a:t>
            </a:r>
            <a:endParaRPr lang="en-US" strike="noStrike" noProof="1" dirty="0"/>
          </a:p>
        </p:txBody>
      </p:sp>
      <p:sp>
        <p:nvSpPr>
          <p:cNvPr id="4" name="日期占位符 3"/>
          <p:cNvSpPr>
            <a:spLocks noGrp="1"/>
          </p:cNvSpPr>
          <p:nvPr>
            <p:ph type="dt" sz="half" idx="10"/>
          </p:nvPr>
        </p:nvSpPr>
        <p:spPr/>
        <p:txBody>
          <a:bodyP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auto"/>
            <a:r>
              <a:rPr lang="zh-CN" altLang="en-US" sz="2285" strike="noStrike" noProof="1"/>
              <a:t>单击此处编辑母版标题样式</a:t>
            </a:r>
            <a:endParaRPr lang="en-US" strike="noStrike" noProof="1" dirty="0"/>
          </a:p>
        </p:txBody>
      </p:sp>
      <p:sp>
        <p:nvSpPr>
          <p:cNvPr id="3" name="Content Placeholder 2"/>
          <p:cNvSpPr>
            <a:spLocks noGrp="1"/>
          </p:cNvSpPr>
          <p:nvPr>
            <p:ph idx="1"/>
          </p:nvPr>
        </p:nvSpPr>
        <p:spPr/>
        <p:txBody>
          <a:bodyPr/>
          <a:lstStyle/>
          <a:p>
            <a:pPr lvl="0" fontAlgn="auto"/>
            <a:r>
              <a:rPr lang="zh-CN" altLang="en-US" sz="1455" strike="noStrike" noProof="1"/>
              <a:t>单击此处编辑母版文本样式</a:t>
            </a:r>
            <a:endParaRPr lang="zh-CN" altLang="en-US" strike="noStrike" noProof="1"/>
          </a:p>
          <a:p>
            <a:pPr lvl="1" fontAlgn="auto"/>
            <a:r>
              <a:rPr lang="zh-CN" altLang="en-US" sz="1245" strike="noStrike" noProof="1"/>
              <a:t>二级</a:t>
            </a:r>
            <a:endParaRPr lang="zh-CN" altLang="en-US" strike="noStrike" noProof="1"/>
          </a:p>
          <a:p>
            <a:pPr lvl="2" fontAlgn="auto"/>
            <a:r>
              <a:rPr lang="zh-CN" altLang="en-US" sz="1040" strike="noStrike" noProof="1"/>
              <a:t>三级</a:t>
            </a:r>
            <a:endParaRPr lang="zh-CN" altLang="en-US" strike="noStrike" noProof="1"/>
          </a:p>
          <a:p>
            <a:pPr lvl="3" fontAlgn="auto"/>
            <a:r>
              <a:rPr lang="zh-CN" altLang="en-US" sz="935" strike="noStrike" noProof="1"/>
              <a:t>四级</a:t>
            </a:r>
            <a:endParaRPr lang="zh-CN" altLang="en-US" strike="noStrike" noProof="1"/>
          </a:p>
          <a:p>
            <a:pPr lvl="4" fontAlgn="auto"/>
            <a:r>
              <a:rPr lang="zh-CN" altLang="en-US" sz="935" strike="noStrike" noProof="1"/>
              <a:t>五级</a:t>
            </a:r>
            <a:endParaRPr lang="en-US" strike="noStrike" noProof="1" dirty="0"/>
          </a:p>
        </p:txBody>
      </p:sp>
      <p:sp>
        <p:nvSpPr>
          <p:cNvPr id="4" name="日期占位符 3"/>
          <p:cNvSpPr>
            <a:spLocks noGrp="1"/>
          </p:cNvSpPr>
          <p:nvPr>
            <p:ph type="dt" sz="half" idx="10"/>
          </p:nvPr>
        </p:nvSpPr>
        <p:spPr/>
        <p:txBody>
          <a:bodyP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2067" y="1709740"/>
            <a:ext cx="10518338" cy="2852737"/>
          </a:xfrm>
        </p:spPr>
        <p:txBody>
          <a:bodyPr anchor="b"/>
          <a:lstStyle>
            <a:lvl1pPr>
              <a:defRPr sz="3115"/>
            </a:lvl1pPr>
          </a:lstStyle>
          <a:p>
            <a:pPr fontAlgn="auto"/>
            <a:r>
              <a:rPr lang="zh-CN" altLang="en-US" sz="3115" strike="noStrike" noProof="1"/>
              <a:t>单击此处编辑母版标题样式</a:t>
            </a:r>
            <a:endParaRPr lang="en-US" strike="noStrike" noProof="1" dirty="0"/>
          </a:p>
        </p:txBody>
      </p:sp>
      <p:sp>
        <p:nvSpPr>
          <p:cNvPr id="3" name="Text Placeholder 2"/>
          <p:cNvSpPr>
            <a:spLocks noGrp="1"/>
          </p:cNvSpPr>
          <p:nvPr>
            <p:ph type="body" idx="1"/>
          </p:nvPr>
        </p:nvSpPr>
        <p:spPr>
          <a:xfrm>
            <a:off x="832067" y="4589464"/>
            <a:ext cx="10518338" cy="1500187"/>
          </a:xfrm>
        </p:spPr>
        <p:txBody>
          <a:bodyPr/>
          <a:lstStyle>
            <a:lvl1pPr marL="0" indent="0">
              <a:buNone/>
              <a:defRPr sz="1245">
                <a:solidFill>
                  <a:schemeClr val="tx1"/>
                </a:solidFill>
              </a:defRPr>
            </a:lvl1pPr>
            <a:lvl2pPr marL="237490" indent="0">
              <a:buNone/>
              <a:defRPr sz="1040">
                <a:solidFill>
                  <a:schemeClr val="tx1">
                    <a:tint val="75000"/>
                  </a:schemeClr>
                </a:solidFill>
              </a:defRPr>
            </a:lvl2pPr>
            <a:lvl3pPr marL="474980" indent="0">
              <a:buNone/>
              <a:defRPr sz="935">
                <a:solidFill>
                  <a:schemeClr val="tx1">
                    <a:tint val="75000"/>
                  </a:schemeClr>
                </a:solidFill>
              </a:defRPr>
            </a:lvl3pPr>
            <a:lvl4pPr marL="712470" indent="0">
              <a:buNone/>
              <a:defRPr sz="830">
                <a:solidFill>
                  <a:schemeClr val="tx1">
                    <a:tint val="75000"/>
                  </a:schemeClr>
                </a:solidFill>
              </a:defRPr>
            </a:lvl4pPr>
            <a:lvl5pPr marL="949325" indent="0">
              <a:buNone/>
              <a:defRPr sz="830">
                <a:solidFill>
                  <a:schemeClr val="tx1">
                    <a:tint val="75000"/>
                  </a:schemeClr>
                </a:solidFill>
              </a:defRPr>
            </a:lvl5pPr>
            <a:lvl6pPr marL="1186815" indent="0">
              <a:buNone/>
              <a:defRPr sz="830">
                <a:solidFill>
                  <a:schemeClr val="tx1">
                    <a:tint val="75000"/>
                  </a:schemeClr>
                </a:solidFill>
              </a:defRPr>
            </a:lvl6pPr>
            <a:lvl7pPr marL="1424305" indent="0">
              <a:buNone/>
              <a:defRPr sz="830">
                <a:solidFill>
                  <a:schemeClr val="tx1">
                    <a:tint val="75000"/>
                  </a:schemeClr>
                </a:solidFill>
              </a:defRPr>
            </a:lvl7pPr>
            <a:lvl8pPr marL="1661795" indent="0">
              <a:buNone/>
              <a:defRPr sz="830">
                <a:solidFill>
                  <a:schemeClr val="tx1">
                    <a:tint val="75000"/>
                  </a:schemeClr>
                </a:solidFill>
              </a:defRPr>
            </a:lvl8pPr>
            <a:lvl9pPr marL="1899285" indent="0">
              <a:buNone/>
              <a:defRPr sz="830">
                <a:solidFill>
                  <a:schemeClr val="tx1">
                    <a:tint val="75000"/>
                  </a:schemeClr>
                </a:solidFill>
              </a:defRPr>
            </a:lvl9pPr>
          </a:lstStyle>
          <a:p>
            <a:pPr lvl="0" fontAlgn="auto"/>
            <a:r>
              <a:rPr lang="zh-CN" altLang="en-US" sz="1245" strike="noStrike" noProof="1"/>
              <a:t>单击此处编辑母版文本样式</a:t>
            </a:r>
            <a:endParaRPr lang="zh-CN" altLang="en-US" strike="noStrike" noProof="1"/>
          </a:p>
        </p:txBody>
      </p:sp>
      <p:sp>
        <p:nvSpPr>
          <p:cNvPr id="4" name="日期占位符 3"/>
          <p:cNvSpPr>
            <a:spLocks noGrp="1"/>
          </p:cNvSpPr>
          <p:nvPr>
            <p:ph type="dt" sz="half" idx="10"/>
          </p:nvPr>
        </p:nvSpPr>
        <p:spPr/>
        <p:txBody>
          <a:bodyP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auto"/>
            <a:r>
              <a:rPr lang="zh-CN" altLang="en-US" sz="2285" strike="noStrike" noProof="1"/>
              <a:t>单击此处编辑母版标题样式</a:t>
            </a:r>
            <a:endParaRPr lang="en-US" strike="noStrike" noProof="1" dirty="0"/>
          </a:p>
        </p:txBody>
      </p:sp>
      <p:sp>
        <p:nvSpPr>
          <p:cNvPr id="3" name="Content Placeholder 2"/>
          <p:cNvSpPr>
            <a:spLocks noGrp="1"/>
          </p:cNvSpPr>
          <p:nvPr>
            <p:ph sz="half" idx="1"/>
          </p:nvPr>
        </p:nvSpPr>
        <p:spPr>
          <a:xfrm>
            <a:off x="838419" y="1825625"/>
            <a:ext cx="5182949" cy="4351338"/>
          </a:xfrm>
        </p:spPr>
        <p:txBody>
          <a:bodyPr/>
          <a:lstStyle/>
          <a:p>
            <a:pPr lvl="0" fontAlgn="auto"/>
            <a:r>
              <a:rPr lang="zh-CN" altLang="en-US" sz="1455" strike="noStrike" noProof="1"/>
              <a:t>单击此处编辑母版文本样式</a:t>
            </a:r>
            <a:endParaRPr lang="zh-CN" altLang="en-US" strike="noStrike" noProof="1"/>
          </a:p>
          <a:p>
            <a:pPr lvl="1" fontAlgn="auto"/>
            <a:r>
              <a:rPr lang="zh-CN" altLang="en-US" sz="1245" strike="noStrike" noProof="1"/>
              <a:t>二级</a:t>
            </a:r>
            <a:endParaRPr lang="zh-CN" altLang="en-US" strike="noStrike" noProof="1"/>
          </a:p>
          <a:p>
            <a:pPr lvl="2" fontAlgn="auto"/>
            <a:r>
              <a:rPr lang="zh-CN" altLang="en-US" sz="1040" strike="noStrike" noProof="1"/>
              <a:t>三级</a:t>
            </a:r>
            <a:endParaRPr lang="zh-CN" altLang="en-US" strike="noStrike" noProof="1"/>
          </a:p>
          <a:p>
            <a:pPr lvl="3" fontAlgn="auto"/>
            <a:r>
              <a:rPr lang="zh-CN" altLang="en-US" sz="935" strike="noStrike" noProof="1"/>
              <a:t>四级</a:t>
            </a:r>
            <a:endParaRPr lang="zh-CN" altLang="en-US" strike="noStrike" noProof="1"/>
          </a:p>
          <a:p>
            <a:pPr lvl="4" fontAlgn="auto"/>
            <a:r>
              <a:rPr lang="zh-CN" altLang="en-US" sz="935" strike="noStrike" noProof="1"/>
              <a:t>五级</a:t>
            </a:r>
            <a:endParaRPr lang="en-US" strike="noStrike" noProof="1" dirty="0"/>
          </a:p>
        </p:txBody>
      </p:sp>
      <p:sp>
        <p:nvSpPr>
          <p:cNvPr id="4" name="Content Placeholder 3"/>
          <p:cNvSpPr>
            <a:spLocks noGrp="1"/>
          </p:cNvSpPr>
          <p:nvPr>
            <p:ph sz="half" idx="2"/>
          </p:nvPr>
        </p:nvSpPr>
        <p:spPr>
          <a:xfrm>
            <a:off x="6173808" y="1825625"/>
            <a:ext cx="5182949" cy="4351338"/>
          </a:xfrm>
        </p:spPr>
        <p:txBody>
          <a:bodyPr/>
          <a:lstStyle/>
          <a:p>
            <a:pPr lvl="0" fontAlgn="auto"/>
            <a:r>
              <a:rPr lang="zh-CN" altLang="en-US" sz="1455" strike="noStrike" noProof="1"/>
              <a:t>单击此处编辑母版文本样式</a:t>
            </a:r>
            <a:endParaRPr lang="zh-CN" altLang="en-US" strike="noStrike" noProof="1"/>
          </a:p>
          <a:p>
            <a:pPr lvl="1" fontAlgn="auto"/>
            <a:r>
              <a:rPr lang="zh-CN" altLang="en-US" sz="1245" strike="noStrike" noProof="1"/>
              <a:t>二级</a:t>
            </a:r>
            <a:endParaRPr lang="zh-CN" altLang="en-US" strike="noStrike" noProof="1"/>
          </a:p>
          <a:p>
            <a:pPr lvl="2" fontAlgn="auto"/>
            <a:r>
              <a:rPr lang="zh-CN" altLang="en-US" sz="1040" strike="noStrike" noProof="1"/>
              <a:t>三级</a:t>
            </a:r>
            <a:endParaRPr lang="zh-CN" altLang="en-US" strike="noStrike" noProof="1"/>
          </a:p>
          <a:p>
            <a:pPr lvl="3" fontAlgn="auto"/>
            <a:r>
              <a:rPr lang="zh-CN" altLang="en-US" sz="935" strike="noStrike" noProof="1"/>
              <a:t>四级</a:t>
            </a:r>
            <a:endParaRPr lang="zh-CN" altLang="en-US" strike="noStrike" noProof="1"/>
          </a:p>
          <a:p>
            <a:pPr lvl="4" fontAlgn="auto"/>
            <a:r>
              <a:rPr lang="zh-CN" altLang="en-US" sz="935" strike="noStrike" noProof="1"/>
              <a:t>五级</a:t>
            </a:r>
            <a:endParaRPr lang="en-US" strike="noStrike" noProof="1" dirty="0"/>
          </a:p>
        </p:txBody>
      </p:sp>
      <p:sp>
        <p:nvSpPr>
          <p:cNvPr id="5" name="日期占位符 4"/>
          <p:cNvSpPr>
            <a:spLocks noGrp="1"/>
          </p:cNvSpPr>
          <p:nvPr>
            <p:ph type="dt" sz="half" idx="10"/>
          </p:nvPr>
        </p:nvSpPr>
        <p:spPr/>
        <p:txBody>
          <a:bodyP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40007" y="365127"/>
            <a:ext cx="10518338" cy="1325563"/>
          </a:xfrm>
        </p:spPr>
        <p:txBody>
          <a:bodyPr/>
          <a:lstStyle/>
          <a:p>
            <a:pPr fontAlgn="auto"/>
            <a:r>
              <a:rPr lang="zh-CN" altLang="en-US" sz="2285" strike="noStrike" noProof="1"/>
              <a:t>单击此处编辑母版标题样式</a:t>
            </a:r>
            <a:endParaRPr lang="en-US" strike="noStrike" noProof="1" dirty="0"/>
          </a:p>
        </p:txBody>
      </p:sp>
      <p:sp>
        <p:nvSpPr>
          <p:cNvPr id="3" name="Text Placeholder 2"/>
          <p:cNvSpPr>
            <a:spLocks noGrp="1"/>
          </p:cNvSpPr>
          <p:nvPr>
            <p:ph type="body" idx="1"/>
          </p:nvPr>
        </p:nvSpPr>
        <p:spPr>
          <a:xfrm>
            <a:off x="840007" y="1681163"/>
            <a:ext cx="5159130" cy="823912"/>
          </a:xfrm>
        </p:spPr>
        <p:txBody>
          <a:bodyPr anchor="b"/>
          <a:lstStyle>
            <a:lvl1pPr marL="0" indent="0">
              <a:buNone/>
              <a:defRPr sz="1245" b="1"/>
            </a:lvl1pPr>
            <a:lvl2pPr marL="237490" indent="0">
              <a:buNone/>
              <a:defRPr sz="1040" b="1"/>
            </a:lvl2pPr>
            <a:lvl3pPr marL="474980" indent="0">
              <a:buNone/>
              <a:defRPr sz="935" b="1"/>
            </a:lvl3pPr>
            <a:lvl4pPr marL="712470" indent="0">
              <a:buNone/>
              <a:defRPr sz="830" b="1"/>
            </a:lvl4pPr>
            <a:lvl5pPr marL="949325" indent="0">
              <a:buNone/>
              <a:defRPr sz="830" b="1"/>
            </a:lvl5pPr>
            <a:lvl6pPr marL="1186815" indent="0">
              <a:buNone/>
              <a:defRPr sz="830" b="1"/>
            </a:lvl6pPr>
            <a:lvl7pPr marL="1424305" indent="0">
              <a:buNone/>
              <a:defRPr sz="830" b="1"/>
            </a:lvl7pPr>
            <a:lvl8pPr marL="1661795" indent="0">
              <a:buNone/>
              <a:defRPr sz="830" b="1"/>
            </a:lvl8pPr>
            <a:lvl9pPr marL="1899285" indent="0">
              <a:buNone/>
              <a:defRPr sz="830" b="1"/>
            </a:lvl9pPr>
          </a:lstStyle>
          <a:p>
            <a:pPr lvl="0" fontAlgn="auto"/>
            <a:r>
              <a:rPr lang="zh-CN" altLang="en-US" sz="1245" strike="noStrike" noProof="1"/>
              <a:t>单击此处编辑母版文本样式</a:t>
            </a:r>
            <a:endParaRPr lang="zh-CN" altLang="en-US" strike="noStrike" noProof="1"/>
          </a:p>
        </p:txBody>
      </p:sp>
      <p:sp>
        <p:nvSpPr>
          <p:cNvPr id="4" name="Content Placeholder 3"/>
          <p:cNvSpPr>
            <a:spLocks noGrp="1"/>
          </p:cNvSpPr>
          <p:nvPr>
            <p:ph sz="half" idx="2"/>
          </p:nvPr>
        </p:nvSpPr>
        <p:spPr>
          <a:xfrm>
            <a:off x="840007" y="2505075"/>
            <a:ext cx="5159130" cy="3684588"/>
          </a:xfrm>
        </p:spPr>
        <p:txBody>
          <a:bodyPr/>
          <a:lstStyle/>
          <a:p>
            <a:pPr lvl="0" fontAlgn="auto"/>
            <a:r>
              <a:rPr lang="zh-CN" altLang="en-US" sz="1455" strike="noStrike" noProof="1"/>
              <a:t>单击此处编辑母版文本样式</a:t>
            </a:r>
            <a:endParaRPr lang="zh-CN" altLang="en-US" strike="noStrike" noProof="1"/>
          </a:p>
          <a:p>
            <a:pPr lvl="1" fontAlgn="auto"/>
            <a:r>
              <a:rPr lang="zh-CN" altLang="en-US" sz="1245" strike="noStrike" noProof="1"/>
              <a:t>二级</a:t>
            </a:r>
            <a:endParaRPr lang="zh-CN" altLang="en-US" strike="noStrike" noProof="1"/>
          </a:p>
          <a:p>
            <a:pPr lvl="2" fontAlgn="auto"/>
            <a:r>
              <a:rPr lang="zh-CN" altLang="en-US" sz="1040" strike="noStrike" noProof="1"/>
              <a:t>三级</a:t>
            </a:r>
            <a:endParaRPr lang="zh-CN" altLang="en-US" strike="noStrike" noProof="1"/>
          </a:p>
          <a:p>
            <a:pPr lvl="3" fontAlgn="auto"/>
            <a:r>
              <a:rPr lang="zh-CN" altLang="en-US" sz="935" strike="noStrike" noProof="1"/>
              <a:t>四级</a:t>
            </a:r>
            <a:endParaRPr lang="zh-CN" altLang="en-US" strike="noStrike" noProof="1"/>
          </a:p>
          <a:p>
            <a:pPr lvl="4" fontAlgn="auto"/>
            <a:r>
              <a:rPr lang="zh-CN" altLang="en-US" sz="935" strike="noStrike" noProof="1"/>
              <a:t>五级</a:t>
            </a:r>
            <a:endParaRPr lang="en-US" strike="noStrike" noProof="1" dirty="0"/>
          </a:p>
        </p:txBody>
      </p:sp>
      <p:sp>
        <p:nvSpPr>
          <p:cNvPr id="5" name="Text Placeholder 4"/>
          <p:cNvSpPr>
            <a:spLocks noGrp="1"/>
          </p:cNvSpPr>
          <p:nvPr>
            <p:ph type="body" sz="quarter" idx="3"/>
          </p:nvPr>
        </p:nvSpPr>
        <p:spPr>
          <a:xfrm>
            <a:off x="6173808" y="1681163"/>
            <a:ext cx="5184537" cy="823912"/>
          </a:xfrm>
        </p:spPr>
        <p:txBody>
          <a:bodyPr anchor="b"/>
          <a:lstStyle>
            <a:lvl1pPr marL="0" indent="0">
              <a:buNone/>
              <a:defRPr sz="1245" b="1"/>
            </a:lvl1pPr>
            <a:lvl2pPr marL="237490" indent="0">
              <a:buNone/>
              <a:defRPr sz="1040" b="1"/>
            </a:lvl2pPr>
            <a:lvl3pPr marL="474980" indent="0">
              <a:buNone/>
              <a:defRPr sz="935" b="1"/>
            </a:lvl3pPr>
            <a:lvl4pPr marL="712470" indent="0">
              <a:buNone/>
              <a:defRPr sz="830" b="1"/>
            </a:lvl4pPr>
            <a:lvl5pPr marL="949325" indent="0">
              <a:buNone/>
              <a:defRPr sz="830" b="1"/>
            </a:lvl5pPr>
            <a:lvl6pPr marL="1186815" indent="0">
              <a:buNone/>
              <a:defRPr sz="830" b="1"/>
            </a:lvl6pPr>
            <a:lvl7pPr marL="1424305" indent="0">
              <a:buNone/>
              <a:defRPr sz="830" b="1"/>
            </a:lvl7pPr>
            <a:lvl8pPr marL="1661795" indent="0">
              <a:buNone/>
              <a:defRPr sz="830" b="1"/>
            </a:lvl8pPr>
            <a:lvl9pPr marL="1899285" indent="0">
              <a:buNone/>
              <a:defRPr sz="830" b="1"/>
            </a:lvl9pPr>
          </a:lstStyle>
          <a:p>
            <a:pPr lvl="0" fontAlgn="auto"/>
            <a:r>
              <a:rPr lang="zh-CN" altLang="en-US" sz="1245" strike="noStrike" noProof="1"/>
              <a:t>单击此处编辑母版文本样式</a:t>
            </a:r>
            <a:endParaRPr lang="zh-CN" altLang="en-US" strike="noStrike" noProof="1"/>
          </a:p>
        </p:txBody>
      </p:sp>
      <p:sp>
        <p:nvSpPr>
          <p:cNvPr id="6" name="Content Placeholder 5"/>
          <p:cNvSpPr>
            <a:spLocks noGrp="1"/>
          </p:cNvSpPr>
          <p:nvPr>
            <p:ph sz="quarter" idx="4"/>
          </p:nvPr>
        </p:nvSpPr>
        <p:spPr>
          <a:xfrm>
            <a:off x="6173808" y="2505075"/>
            <a:ext cx="5184537" cy="3684588"/>
          </a:xfrm>
        </p:spPr>
        <p:txBody>
          <a:bodyPr/>
          <a:lstStyle/>
          <a:p>
            <a:pPr lvl="0" fontAlgn="auto"/>
            <a:r>
              <a:rPr lang="zh-CN" altLang="en-US" sz="1455" strike="noStrike" noProof="1"/>
              <a:t>单击此处编辑母版文本样式</a:t>
            </a:r>
            <a:endParaRPr lang="zh-CN" altLang="en-US" strike="noStrike" noProof="1"/>
          </a:p>
          <a:p>
            <a:pPr lvl="1" fontAlgn="auto"/>
            <a:r>
              <a:rPr lang="zh-CN" altLang="en-US" sz="1245" strike="noStrike" noProof="1"/>
              <a:t>二级</a:t>
            </a:r>
            <a:endParaRPr lang="zh-CN" altLang="en-US" strike="noStrike" noProof="1"/>
          </a:p>
          <a:p>
            <a:pPr lvl="2" fontAlgn="auto"/>
            <a:r>
              <a:rPr lang="zh-CN" altLang="en-US" sz="1040" strike="noStrike" noProof="1"/>
              <a:t>三级</a:t>
            </a:r>
            <a:endParaRPr lang="zh-CN" altLang="en-US" strike="noStrike" noProof="1"/>
          </a:p>
          <a:p>
            <a:pPr lvl="3" fontAlgn="auto"/>
            <a:r>
              <a:rPr lang="zh-CN" altLang="en-US" sz="935" strike="noStrike" noProof="1"/>
              <a:t>四级</a:t>
            </a:r>
            <a:endParaRPr lang="zh-CN" altLang="en-US" strike="noStrike" noProof="1"/>
          </a:p>
          <a:p>
            <a:pPr lvl="4" fontAlgn="auto"/>
            <a:r>
              <a:rPr lang="zh-CN" altLang="en-US" sz="935" strike="noStrike" noProof="1"/>
              <a:t>五级</a:t>
            </a:r>
            <a:endParaRPr lang="en-US" strike="noStrike" noProof="1" dirty="0"/>
          </a:p>
        </p:txBody>
      </p:sp>
      <p:sp>
        <p:nvSpPr>
          <p:cNvPr id="7" name="日期占位符 6"/>
          <p:cNvSpPr>
            <a:spLocks noGrp="1"/>
          </p:cNvSpPr>
          <p:nvPr>
            <p:ph type="dt" sz="half" idx="10"/>
          </p:nvPr>
        </p:nvSpPr>
        <p:spPr/>
        <p:txBody>
          <a:bodyP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8" name="页脚占位符 7"/>
          <p:cNvSpPr>
            <a:spLocks noGrp="1"/>
          </p:cNvSpPr>
          <p:nvPr>
            <p:ph type="ftr" sz="quarter" idx="11"/>
          </p:nvPr>
        </p:nvSpPr>
        <p:spPr/>
        <p:txBody>
          <a:bodyPr/>
          <a:p>
            <a:pPr fontAlgn="auto"/>
            <a:endParaRPr lang="zh-CN" altLang="en-US" strike="noStrike" noProof="1"/>
          </a:p>
        </p:txBody>
      </p:sp>
      <p:sp>
        <p:nvSpPr>
          <p:cNvPr id="9" name="灯片编号占位符 8"/>
          <p:cNvSpPr>
            <a:spLocks noGrp="1"/>
          </p:cNvSpPr>
          <p:nvPr>
            <p:ph type="sldNum" sz="quarter" idx="12"/>
          </p:nvPr>
        </p:nvSpPr>
        <p:spPr/>
        <p:txBody>
          <a:bodyP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
    <p:bg>
      <p:bgPr>
        <a:blipFill dpi="0" rotWithShape="1">
          <a:blip r:embed="rId2">
            <a:alphaModFix amt="35000"/>
            <a:lum/>
          </a:blip>
          <a:srcRect/>
          <a:stretch>
            <a:fillRect t="-11000" b="-11000"/>
          </a:stretch>
        </a:blipFill>
        <a:effectLst/>
      </p:bgPr>
    </p:bg>
    <p:spTree>
      <p:nvGrpSpPr>
        <p:cNvPr id="1" name=""/>
        <p:cNvGrpSpPr/>
        <p:nvPr/>
      </p:nvGrpSpPr>
      <p:grpSpPr>
        <a:xfrm>
          <a:off x="0" y="0"/>
          <a:ext cx="0" cy="0"/>
          <a:chOff x="0" y="0"/>
          <a:chExt cx="0" cy="0"/>
        </a:xfrm>
      </p:grpSpPr>
      <p:sp>
        <p:nvSpPr>
          <p:cNvPr id="15" name="矩形 14"/>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15"/>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17"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74"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7175" name="矩形 19"/>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7176" name="矩形 8"/>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auto"/>
            <a:r>
              <a:rPr lang="zh-CN" altLang="en-US" sz="2285" strike="noStrike" noProof="1"/>
              <a:t>单击此处编辑母版标题样式</a:t>
            </a:r>
            <a:endParaRPr lang="en-US" strike="noStrike" noProof="1" dirty="0"/>
          </a:p>
        </p:txBody>
      </p:sp>
      <p:sp>
        <p:nvSpPr>
          <p:cNvPr id="3" name="日期占位符 2"/>
          <p:cNvSpPr>
            <a:spLocks noGrp="1"/>
          </p:cNvSpPr>
          <p:nvPr>
            <p:ph type="dt" sz="half" idx="10"/>
          </p:nvPr>
        </p:nvSpPr>
        <p:spPr/>
        <p:txBody>
          <a:bodyP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4" name="页脚占位符 3"/>
          <p:cNvSpPr>
            <a:spLocks noGrp="1"/>
          </p:cNvSpPr>
          <p:nvPr>
            <p:ph type="ftr" sz="quarter" idx="11"/>
          </p:nvPr>
        </p:nvSpPr>
        <p:spPr/>
        <p:txBody>
          <a:bodyPr/>
          <a:p>
            <a:pPr fontAlgn="auto"/>
            <a:endParaRPr lang="zh-CN" altLang="en-US" strike="noStrike" noProof="1"/>
          </a:p>
        </p:txBody>
      </p:sp>
      <p:sp>
        <p:nvSpPr>
          <p:cNvPr id="5" name="灯片编号占位符 4"/>
          <p:cNvSpPr>
            <a:spLocks noGrp="1"/>
          </p:cNvSpPr>
          <p:nvPr>
            <p:ph type="sldNum" sz="quarter" idx="12"/>
          </p:nvPr>
        </p:nvSpPr>
        <p:spPr/>
        <p:txBody>
          <a:bodyP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p:txBody>
          <a:bodyPr/>
          <a:p>
            <a:pPr fontAlgn="auto"/>
            <a:endParaRPr lang="zh-CN" altLang="en-US" strike="noStrike" noProof="1"/>
          </a:p>
        </p:txBody>
      </p:sp>
      <p:sp>
        <p:nvSpPr>
          <p:cNvPr id="4" name="灯片编号占位符 3"/>
          <p:cNvSpPr>
            <a:spLocks noGrp="1"/>
          </p:cNvSpPr>
          <p:nvPr>
            <p:ph type="sldNum" sz="quarter" idx="12"/>
          </p:nvPr>
        </p:nvSpPr>
        <p:spPr/>
        <p:txBody>
          <a:bodyP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40007" y="457200"/>
            <a:ext cx="3933262" cy="1600200"/>
          </a:xfrm>
        </p:spPr>
        <p:txBody>
          <a:bodyPr anchor="b"/>
          <a:lstStyle>
            <a:lvl1pPr>
              <a:defRPr sz="1660"/>
            </a:lvl1pPr>
          </a:lstStyle>
          <a:p>
            <a:pPr fontAlgn="auto"/>
            <a:r>
              <a:rPr lang="zh-CN" altLang="en-US" sz="1660" strike="noStrike" noProof="1"/>
              <a:t>单击此处编辑母版标题样式</a:t>
            </a:r>
            <a:endParaRPr lang="en-US" strike="noStrike" noProof="1" dirty="0"/>
          </a:p>
        </p:txBody>
      </p:sp>
      <p:sp>
        <p:nvSpPr>
          <p:cNvPr id="3" name="Content Placeholder 2"/>
          <p:cNvSpPr>
            <a:spLocks noGrp="1"/>
          </p:cNvSpPr>
          <p:nvPr>
            <p:ph idx="1"/>
          </p:nvPr>
        </p:nvSpPr>
        <p:spPr>
          <a:xfrm>
            <a:off x="5184537" y="987427"/>
            <a:ext cx="6173808" cy="4873625"/>
          </a:xfrm>
        </p:spPr>
        <p:txBody>
          <a:bodyPr/>
          <a:lstStyle>
            <a:lvl1pPr>
              <a:defRPr sz="1660"/>
            </a:lvl1pPr>
            <a:lvl2pPr>
              <a:defRPr sz="1455"/>
            </a:lvl2pPr>
            <a:lvl3pPr>
              <a:defRPr sz="1245"/>
            </a:lvl3pPr>
            <a:lvl4pPr>
              <a:defRPr sz="1040"/>
            </a:lvl4pPr>
            <a:lvl5pPr>
              <a:defRPr sz="1040"/>
            </a:lvl5pPr>
            <a:lvl6pPr>
              <a:defRPr sz="1040"/>
            </a:lvl6pPr>
            <a:lvl7pPr>
              <a:defRPr sz="1040"/>
            </a:lvl7pPr>
            <a:lvl8pPr>
              <a:defRPr sz="1040"/>
            </a:lvl8pPr>
            <a:lvl9pPr>
              <a:defRPr sz="1040"/>
            </a:lvl9pPr>
          </a:lstStyle>
          <a:p>
            <a:pPr lvl="0" fontAlgn="auto"/>
            <a:r>
              <a:rPr lang="zh-CN" altLang="en-US" sz="1660" strike="noStrike" noProof="1"/>
              <a:t>单击此处编辑母版文本样式</a:t>
            </a:r>
            <a:endParaRPr lang="zh-CN" altLang="en-US" strike="noStrike" noProof="1"/>
          </a:p>
          <a:p>
            <a:pPr lvl="1" fontAlgn="auto"/>
            <a:r>
              <a:rPr lang="zh-CN" altLang="en-US" sz="1455" strike="noStrike" noProof="1"/>
              <a:t>二级</a:t>
            </a:r>
            <a:endParaRPr lang="zh-CN" altLang="en-US" strike="noStrike" noProof="1"/>
          </a:p>
          <a:p>
            <a:pPr lvl="2" fontAlgn="auto"/>
            <a:r>
              <a:rPr lang="zh-CN" altLang="en-US" sz="1245" strike="noStrike" noProof="1"/>
              <a:t>三级</a:t>
            </a:r>
            <a:endParaRPr lang="zh-CN" altLang="en-US" strike="noStrike" noProof="1"/>
          </a:p>
          <a:p>
            <a:pPr lvl="3" fontAlgn="auto"/>
            <a:r>
              <a:rPr lang="zh-CN" altLang="en-US" sz="1040" strike="noStrike" noProof="1"/>
              <a:t>四级</a:t>
            </a:r>
            <a:endParaRPr lang="zh-CN" altLang="en-US" strike="noStrike" noProof="1"/>
          </a:p>
          <a:p>
            <a:pPr lvl="4" fontAlgn="auto"/>
            <a:r>
              <a:rPr lang="zh-CN" altLang="en-US" sz="1040" strike="noStrike" noProof="1"/>
              <a:t>五级</a:t>
            </a:r>
            <a:endParaRPr lang="en-US" strike="noStrike" noProof="1" dirty="0"/>
          </a:p>
        </p:txBody>
      </p:sp>
      <p:sp>
        <p:nvSpPr>
          <p:cNvPr id="4" name="Text Placeholder 3"/>
          <p:cNvSpPr>
            <a:spLocks noGrp="1"/>
          </p:cNvSpPr>
          <p:nvPr>
            <p:ph type="body" sz="half" idx="2"/>
          </p:nvPr>
        </p:nvSpPr>
        <p:spPr>
          <a:xfrm>
            <a:off x="840007" y="2057400"/>
            <a:ext cx="3933262" cy="3811588"/>
          </a:xfrm>
        </p:spPr>
        <p:txBody>
          <a:bodyPr/>
          <a:lstStyle>
            <a:lvl1pPr marL="0" indent="0">
              <a:buNone/>
              <a:defRPr sz="830"/>
            </a:lvl1pPr>
            <a:lvl2pPr marL="237490" indent="0">
              <a:buNone/>
              <a:defRPr sz="725"/>
            </a:lvl2pPr>
            <a:lvl3pPr marL="474980" indent="0">
              <a:buNone/>
              <a:defRPr sz="625"/>
            </a:lvl3pPr>
            <a:lvl4pPr marL="712470" indent="0">
              <a:buNone/>
              <a:defRPr sz="520"/>
            </a:lvl4pPr>
            <a:lvl5pPr marL="949325" indent="0">
              <a:buNone/>
              <a:defRPr sz="520"/>
            </a:lvl5pPr>
            <a:lvl6pPr marL="1186815" indent="0">
              <a:buNone/>
              <a:defRPr sz="520"/>
            </a:lvl6pPr>
            <a:lvl7pPr marL="1424305" indent="0">
              <a:buNone/>
              <a:defRPr sz="520"/>
            </a:lvl7pPr>
            <a:lvl8pPr marL="1661795" indent="0">
              <a:buNone/>
              <a:defRPr sz="520"/>
            </a:lvl8pPr>
            <a:lvl9pPr marL="1899285" indent="0">
              <a:buNone/>
              <a:defRPr sz="520"/>
            </a:lvl9pPr>
          </a:lstStyle>
          <a:p>
            <a:pPr lvl="0" fontAlgn="auto"/>
            <a:r>
              <a:rPr lang="zh-CN" altLang="en-US" sz="830" strike="noStrike" noProof="1"/>
              <a:t>单击此处编辑母版文本样式</a:t>
            </a:r>
            <a:endParaRPr lang="zh-CN" altLang="en-US" strike="noStrike" noProof="1"/>
          </a:p>
        </p:txBody>
      </p:sp>
      <p:sp>
        <p:nvSpPr>
          <p:cNvPr id="5" name="日期占位符 4"/>
          <p:cNvSpPr>
            <a:spLocks noGrp="1"/>
          </p:cNvSpPr>
          <p:nvPr>
            <p:ph type="dt" sz="half" idx="10"/>
          </p:nvPr>
        </p:nvSpPr>
        <p:spPr/>
        <p:txBody>
          <a:bodyP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40007" y="457200"/>
            <a:ext cx="3933262" cy="1600200"/>
          </a:xfrm>
        </p:spPr>
        <p:txBody>
          <a:bodyPr anchor="b"/>
          <a:lstStyle>
            <a:lvl1pPr>
              <a:defRPr sz="1660"/>
            </a:lvl1pPr>
          </a:lstStyle>
          <a:p>
            <a:pPr fontAlgn="auto"/>
            <a:r>
              <a:rPr lang="zh-CN" altLang="en-US" sz="1660" strike="noStrike" noProof="1"/>
              <a:t>单击此处编辑母版标题样式</a:t>
            </a:r>
            <a:endParaRPr lang="en-US" strike="noStrike" noProof="1" dirty="0"/>
          </a:p>
        </p:txBody>
      </p:sp>
      <p:sp>
        <p:nvSpPr>
          <p:cNvPr id="3" name="Picture Placeholder 2"/>
          <p:cNvSpPr>
            <a:spLocks noGrp="1" noChangeAspect="1"/>
          </p:cNvSpPr>
          <p:nvPr>
            <p:ph type="pic" idx="1"/>
          </p:nvPr>
        </p:nvSpPr>
        <p:spPr>
          <a:xfrm>
            <a:off x="5184537" y="987427"/>
            <a:ext cx="6173808" cy="4873625"/>
          </a:xfrm>
        </p:spPr>
        <p:txBody>
          <a:bodyPr anchor="t"/>
          <a:lstStyle>
            <a:lvl1pPr marL="0" indent="0">
              <a:buNone/>
              <a:defRPr sz="1660"/>
            </a:lvl1pPr>
            <a:lvl2pPr marL="237490" indent="0">
              <a:buNone/>
              <a:defRPr sz="1455"/>
            </a:lvl2pPr>
            <a:lvl3pPr marL="474980" indent="0">
              <a:buNone/>
              <a:defRPr sz="1245"/>
            </a:lvl3pPr>
            <a:lvl4pPr marL="712470" indent="0">
              <a:buNone/>
              <a:defRPr sz="1040"/>
            </a:lvl4pPr>
            <a:lvl5pPr marL="949325" indent="0">
              <a:buNone/>
              <a:defRPr sz="1040"/>
            </a:lvl5pPr>
            <a:lvl6pPr marL="1186815" indent="0">
              <a:buNone/>
              <a:defRPr sz="1040"/>
            </a:lvl6pPr>
            <a:lvl7pPr marL="1424305" indent="0">
              <a:buNone/>
              <a:defRPr sz="1040"/>
            </a:lvl7pPr>
            <a:lvl8pPr marL="1661795" indent="0">
              <a:buNone/>
              <a:defRPr sz="1040"/>
            </a:lvl8pPr>
            <a:lvl9pPr marL="1899285" indent="0">
              <a:buNone/>
              <a:defRPr sz="1040"/>
            </a:lvl9pPr>
          </a:lstStyle>
          <a:p>
            <a:pPr fontAlgn="auto"/>
            <a:r>
              <a:rPr lang="zh-CN" altLang="en-US" sz="1660" strike="noStrike" noProof="1"/>
              <a:t>单击图标添加图片</a:t>
            </a:r>
            <a:endParaRPr lang="en-US" strike="noStrike" noProof="1" dirty="0"/>
          </a:p>
        </p:txBody>
      </p:sp>
      <p:sp>
        <p:nvSpPr>
          <p:cNvPr id="4" name="Text Placeholder 3"/>
          <p:cNvSpPr>
            <a:spLocks noGrp="1"/>
          </p:cNvSpPr>
          <p:nvPr>
            <p:ph type="body" sz="half" idx="2"/>
          </p:nvPr>
        </p:nvSpPr>
        <p:spPr>
          <a:xfrm>
            <a:off x="840007" y="2057400"/>
            <a:ext cx="3933262" cy="3811588"/>
          </a:xfrm>
        </p:spPr>
        <p:txBody>
          <a:bodyPr/>
          <a:lstStyle>
            <a:lvl1pPr marL="0" indent="0">
              <a:buNone/>
              <a:defRPr sz="830"/>
            </a:lvl1pPr>
            <a:lvl2pPr marL="237490" indent="0">
              <a:buNone/>
              <a:defRPr sz="725"/>
            </a:lvl2pPr>
            <a:lvl3pPr marL="474980" indent="0">
              <a:buNone/>
              <a:defRPr sz="625"/>
            </a:lvl3pPr>
            <a:lvl4pPr marL="712470" indent="0">
              <a:buNone/>
              <a:defRPr sz="520"/>
            </a:lvl4pPr>
            <a:lvl5pPr marL="949325" indent="0">
              <a:buNone/>
              <a:defRPr sz="520"/>
            </a:lvl5pPr>
            <a:lvl6pPr marL="1186815" indent="0">
              <a:buNone/>
              <a:defRPr sz="520"/>
            </a:lvl6pPr>
            <a:lvl7pPr marL="1424305" indent="0">
              <a:buNone/>
              <a:defRPr sz="520"/>
            </a:lvl7pPr>
            <a:lvl8pPr marL="1661795" indent="0">
              <a:buNone/>
              <a:defRPr sz="520"/>
            </a:lvl8pPr>
            <a:lvl9pPr marL="1899285" indent="0">
              <a:buNone/>
              <a:defRPr sz="520"/>
            </a:lvl9pPr>
          </a:lstStyle>
          <a:p>
            <a:pPr lvl="0" fontAlgn="auto"/>
            <a:r>
              <a:rPr lang="zh-CN" altLang="en-US" sz="830" strike="noStrike" noProof="1"/>
              <a:t>单击此处编辑母版文本样式</a:t>
            </a:r>
            <a:endParaRPr lang="zh-CN" altLang="en-US" strike="noStrike" noProof="1"/>
          </a:p>
        </p:txBody>
      </p:sp>
      <p:sp>
        <p:nvSpPr>
          <p:cNvPr id="5" name="日期占位符 4"/>
          <p:cNvSpPr>
            <a:spLocks noGrp="1"/>
          </p:cNvSpPr>
          <p:nvPr>
            <p:ph type="dt" sz="half" idx="10"/>
          </p:nvPr>
        </p:nvSpPr>
        <p:spPr/>
        <p:txBody>
          <a:bodyP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auto"/>
            <a:r>
              <a:rPr lang="zh-CN" altLang="en-US" sz="2285" strike="noStrike" noProof="1"/>
              <a:t>单击此处编辑母版标题样式</a:t>
            </a:r>
            <a:endParaRPr lang="en-US" strike="noStrike" noProof="1" dirty="0"/>
          </a:p>
        </p:txBody>
      </p:sp>
      <p:sp>
        <p:nvSpPr>
          <p:cNvPr id="3" name="Vertical Text Placeholder 2"/>
          <p:cNvSpPr>
            <a:spLocks noGrp="1"/>
          </p:cNvSpPr>
          <p:nvPr>
            <p:ph type="body" orient="vert" idx="1"/>
          </p:nvPr>
        </p:nvSpPr>
        <p:spPr/>
        <p:txBody>
          <a:bodyPr vert="eaVert"/>
          <a:lstStyle/>
          <a:p>
            <a:pPr lvl="0" fontAlgn="auto"/>
            <a:r>
              <a:rPr lang="zh-CN" altLang="en-US" sz="1455" strike="noStrike" noProof="1"/>
              <a:t>单击此处编辑母版文本样式</a:t>
            </a:r>
            <a:endParaRPr lang="zh-CN" altLang="en-US" strike="noStrike" noProof="1"/>
          </a:p>
          <a:p>
            <a:pPr lvl="1" fontAlgn="auto"/>
            <a:r>
              <a:rPr lang="zh-CN" altLang="en-US" sz="1245" strike="noStrike" noProof="1"/>
              <a:t>二级</a:t>
            </a:r>
            <a:endParaRPr lang="zh-CN" altLang="en-US" strike="noStrike" noProof="1"/>
          </a:p>
          <a:p>
            <a:pPr lvl="2" fontAlgn="auto"/>
            <a:r>
              <a:rPr lang="zh-CN" altLang="en-US" sz="1040" strike="noStrike" noProof="1"/>
              <a:t>三级</a:t>
            </a:r>
            <a:endParaRPr lang="zh-CN" altLang="en-US" strike="noStrike" noProof="1"/>
          </a:p>
          <a:p>
            <a:pPr lvl="3" fontAlgn="auto"/>
            <a:r>
              <a:rPr lang="zh-CN" altLang="en-US" sz="935" strike="noStrike" noProof="1"/>
              <a:t>四级</a:t>
            </a:r>
            <a:endParaRPr lang="zh-CN" altLang="en-US" strike="noStrike" noProof="1"/>
          </a:p>
          <a:p>
            <a:pPr lvl="4" fontAlgn="auto"/>
            <a:r>
              <a:rPr lang="zh-CN" altLang="en-US" sz="935" strike="noStrike" noProof="1"/>
              <a:t>五级</a:t>
            </a:r>
            <a:endParaRPr lang="en-US" strike="noStrike" noProof="1" dirty="0"/>
          </a:p>
        </p:txBody>
      </p:sp>
      <p:sp>
        <p:nvSpPr>
          <p:cNvPr id="4" name="日期占位符 3"/>
          <p:cNvSpPr>
            <a:spLocks noGrp="1"/>
          </p:cNvSpPr>
          <p:nvPr>
            <p:ph type="dt" sz="half" idx="10"/>
          </p:nvPr>
        </p:nvSpPr>
        <p:spPr/>
        <p:txBody>
          <a:bodyP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7173" y="365125"/>
            <a:ext cx="2629584" cy="5811838"/>
          </a:xfrm>
        </p:spPr>
        <p:txBody>
          <a:bodyPr vert="eaVert"/>
          <a:lstStyle/>
          <a:p>
            <a:pPr fontAlgn="auto"/>
            <a:r>
              <a:rPr lang="zh-CN" altLang="en-US" sz="2285" strike="noStrike" noProof="1"/>
              <a:t>单击此处编辑母版标题样式</a:t>
            </a:r>
            <a:endParaRPr lang="en-US" strike="noStrike" noProof="1" dirty="0"/>
          </a:p>
        </p:txBody>
      </p:sp>
      <p:sp>
        <p:nvSpPr>
          <p:cNvPr id="3" name="Vertical Text Placeholder 2"/>
          <p:cNvSpPr>
            <a:spLocks noGrp="1"/>
          </p:cNvSpPr>
          <p:nvPr>
            <p:ph type="body" orient="vert" idx="1"/>
          </p:nvPr>
        </p:nvSpPr>
        <p:spPr>
          <a:xfrm>
            <a:off x="838419" y="365125"/>
            <a:ext cx="7736315" cy="5811838"/>
          </a:xfrm>
        </p:spPr>
        <p:txBody>
          <a:bodyPr vert="eaVert"/>
          <a:lstStyle/>
          <a:p>
            <a:pPr lvl="0" fontAlgn="auto"/>
            <a:r>
              <a:rPr lang="zh-CN" altLang="en-US" sz="1455" strike="noStrike" noProof="1"/>
              <a:t>单击此处编辑母版文本样式</a:t>
            </a:r>
            <a:endParaRPr lang="zh-CN" altLang="en-US" strike="noStrike" noProof="1"/>
          </a:p>
          <a:p>
            <a:pPr lvl="1" fontAlgn="auto"/>
            <a:r>
              <a:rPr lang="zh-CN" altLang="en-US" sz="1245" strike="noStrike" noProof="1"/>
              <a:t>二级</a:t>
            </a:r>
            <a:endParaRPr lang="zh-CN" altLang="en-US" strike="noStrike" noProof="1"/>
          </a:p>
          <a:p>
            <a:pPr lvl="2" fontAlgn="auto"/>
            <a:r>
              <a:rPr lang="zh-CN" altLang="en-US" sz="1040" strike="noStrike" noProof="1"/>
              <a:t>三级</a:t>
            </a:r>
            <a:endParaRPr lang="zh-CN" altLang="en-US" strike="noStrike" noProof="1"/>
          </a:p>
          <a:p>
            <a:pPr lvl="3" fontAlgn="auto"/>
            <a:r>
              <a:rPr lang="zh-CN" altLang="en-US" sz="935" strike="noStrike" noProof="1"/>
              <a:t>四级</a:t>
            </a:r>
            <a:endParaRPr lang="zh-CN" altLang="en-US" strike="noStrike" noProof="1"/>
          </a:p>
          <a:p>
            <a:pPr lvl="4" fontAlgn="auto"/>
            <a:r>
              <a:rPr lang="zh-CN" altLang="en-US" sz="935" strike="noStrike" noProof="1"/>
              <a:t>五级</a:t>
            </a:r>
            <a:endParaRPr lang="en-US" strike="noStrike" noProof="1" dirty="0"/>
          </a:p>
        </p:txBody>
      </p:sp>
      <p:sp>
        <p:nvSpPr>
          <p:cNvPr id="4" name="日期占位符 3"/>
          <p:cNvSpPr>
            <a:spLocks noGrp="1"/>
          </p:cNvSpPr>
          <p:nvPr>
            <p:ph type="dt" sz="half" idx="10"/>
          </p:nvPr>
        </p:nvSpPr>
        <p:spPr/>
        <p:txBody>
          <a:bodyP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bl">
  <p:cSld name="标题和表格">
    <p:bg>
      <p:bgPr>
        <a:solidFill>
          <a:schemeClr val="bg1"/>
        </a:solidFill>
        <a:effectLst/>
      </p:bgPr>
    </p:bg>
    <p:spTree>
      <p:nvGrpSpPr>
        <p:cNvPr id="1" name=""/>
        <p:cNvGrpSpPr/>
        <p:nvPr/>
      </p:nvGrpSpPr>
      <p:grpSpPr>
        <a:xfrm>
          <a:off x="0" y="0"/>
          <a:ext cx="0" cy="0"/>
          <a:chOff x="0" y="0"/>
          <a:chExt cx="0" cy="0"/>
        </a:xfrm>
      </p:grpSpPr>
      <p:sp>
        <p:nvSpPr>
          <p:cNvPr id="1048696" name="标题 1"/>
          <p:cNvSpPr>
            <a:spLocks noGrp="1"/>
          </p:cNvSpPr>
          <p:nvPr>
            <p:ph type="title"/>
          </p:nvPr>
        </p:nvSpPr>
        <p:spPr>
          <a:xfrm>
            <a:off x="406506" y="25401"/>
            <a:ext cx="9817540" cy="1068388"/>
          </a:xfrm>
        </p:spPr>
        <p:txBody>
          <a:bodyPr/>
          <a:lstStyle/>
          <a:p>
            <a:pPr fontAlgn="auto"/>
            <a:r>
              <a:rPr lang="zh-CN" altLang="en-US" sz="2285" strike="noStrike" noProof="1"/>
              <a:t>单击此处编辑母版标题样式</a:t>
            </a:r>
            <a:endParaRPr lang="zh-CN" altLang="en-US" strike="noStrike" noProof="1"/>
          </a:p>
        </p:txBody>
      </p:sp>
      <p:sp>
        <p:nvSpPr>
          <p:cNvPr id="1048697" name="表格占位符 2"/>
          <p:cNvSpPr>
            <a:spLocks noGrp="1"/>
          </p:cNvSpPr>
          <p:nvPr>
            <p:ph type="tbl" idx="1"/>
          </p:nvPr>
        </p:nvSpPr>
        <p:spPr>
          <a:xfrm>
            <a:off x="609759" y="1828800"/>
            <a:ext cx="9756140" cy="4114800"/>
          </a:xfrm>
        </p:spPr>
        <p:txBody>
          <a:bodyPr vert="horz" wrap="square" lIns="91440" tIns="45720" rIns="91440" bIns="45720" numCol="1" anchor="t" anchorCtr="0" compatLnSpc="1"/>
          <a:lstStyle/>
          <a:p>
            <a:pPr marL="342900" marR="0" lvl="0" indent="-342900" algn="l" defTabSz="914400" rtl="0" eaLnBrk="0" fontAlgn="base" latinLnBrk="0" hangingPunct="0">
              <a:lnSpc>
                <a:spcPct val="100000"/>
              </a:lnSpc>
              <a:spcBef>
                <a:spcPct val="20000"/>
              </a:spcBef>
              <a:spcAft>
                <a:spcPct val="0"/>
              </a:spcAft>
              <a:buClrTx/>
              <a:buSzTx/>
              <a:buFont typeface="Arial" panose="020B0604020202020204" pitchFamily="34" charset="0"/>
              <a:buChar char="•"/>
            </a:pPr>
            <a:endParaRPr kumimoji="0"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1048698" name="Rectangle 5"/>
          <p:cNvSpPr>
            <a:spLocks noGrp="1" noChangeArrowheads="1"/>
          </p:cNvSpPr>
          <p:nvPr>
            <p:ph type="dt" sz="half" idx="2"/>
          </p:nvPr>
        </p:nvSpPr>
        <p:spPr>
          <a:xfrm>
            <a:off x="609600" y="6356350"/>
            <a:ext cx="2846388" cy="365125"/>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pPr>
            <a:endParaRPr kumimoji="0" lang="en-US" altLang="zh-C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048699" name="Rectangle 6"/>
          <p:cNvSpPr>
            <a:spLocks noGrp="1" noChangeArrowheads="1"/>
          </p:cNvSpPr>
          <p:nvPr>
            <p:ph type="ftr" sz="quarter" idx="3"/>
          </p:nvPr>
        </p:nvSpPr>
        <p:spPr>
          <a:xfrm>
            <a:off x="4167188" y="6356350"/>
            <a:ext cx="3860800" cy="365125"/>
          </a:xfrm>
          <a:prstGeom prst="rect">
            <a:avLst/>
          </a:prstGeom>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en-US" altLang="zh-C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048700" name="Rectangle 7"/>
          <p:cNvSpPr>
            <a:spLocks noGrp="1" noChangeArrowheads="1"/>
          </p:cNvSpPr>
          <p:nvPr>
            <p:ph type="sldNum" sz="quarter" idx="4"/>
          </p:nvPr>
        </p:nvSpPr>
        <p:spPr>
          <a:xfrm>
            <a:off x="8739188" y="6356350"/>
            <a:ext cx="2846388" cy="365125"/>
          </a:xfrm>
          <a:prstGeom prst="rect">
            <a:avLst/>
          </a:prstGeom>
        </p:spPr>
        <p:txBody>
          <a:bodyPr vert="horz" lIns="91440" tIns="45720" rIns="91440" bIns="45720" rtlCol="0" anchor="ctr"/>
          <a:lstStyle/>
          <a:p>
            <a:pPr algn="r" fontAlgn="auto"/>
            <a:fld id="{9A0DB2DC-4C9A-4742-B13C-FB6460FD3503}" type="slidenum">
              <a:rPr lang="en-US" altLang="zh-CN" sz="625" strike="noStrike" noProof="1" dirty="0">
                <a:latin typeface="Calibri" panose="020F0502020204030204" charset="0"/>
                <a:ea typeface="+mn-ea"/>
                <a:cs typeface="+mn-cs"/>
              </a:rPr>
            </a:fld>
            <a:endParaRPr lang="en-US" altLang="zh-CN" strike="noStrike" noProof="1" dirty="0">
              <a:latin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第一章">
    <p:spTree>
      <p:nvGrpSpPr>
        <p:cNvPr id="1" name=""/>
        <p:cNvGrpSpPr/>
        <p:nvPr/>
      </p:nvGrpSpPr>
      <p:grpSpPr>
        <a:xfrm>
          <a:off x="0" y="0"/>
          <a:ext cx="0" cy="0"/>
          <a:chOff x="0" y="0"/>
          <a:chExt cx="0" cy="0"/>
        </a:xfrm>
      </p:grpSpPr>
      <p:sp>
        <p:nvSpPr>
          <p:cNvPr id="22" name="矩形 21"/>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KSO_Shape"/>
          <p:cNvSpPr/>
          <p:nvPr userDrawn="1"/>
        </p:nvSpPr>
        <p:spPr bwMode="auto">
          <a:xfrm>
            <a:off x="334963" y="254000"/>
            <a:ext cx="292100" cy="22225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a:contourClr>
                <a:srgbClr val="FFFFFF"/>
              </a:contourClr>
            </a:sp3d>
          </a:bodyPr>
          <a:lstStyle/>
          <a:p>
            <a:pPr algn="ctr" fontAlgn="auto">
              <a:defRPr/>
            </a:pPr>
            <a:endParaRPr lang="zh-CN" altLang="en-US" strike="noStrike" noProof="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19460" name="图片 26"/>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29" name="矩形 28"/>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auto"/>
            <a:r>
              <a:rPr lang="zh-CN" altLang="en-US"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31"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31"/>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465" name="灯片编号占位符 4"/>
          <p:cNvSpPr txBox="1"/>
          <p:nvPr userDrawn="1"/>
        </p:nvSpPr>
        <p:spPr>
          <a:xfrm>
            <a:off x="10396538" y="6432550"/>
            <a:ext cx="493712" cy="365125"/>
          </a:xfrm>
          <a:prstGeom prst="rect">
            <a:avLst/>
          </a:prstGeom>
          <a:noFill/>
          <a:ln w="9525">
            <a:noFill/>
          </a:ln>
        </p:spPr>
        <p:txBody>
          <a:bodyPr lIns="91440" tIns="45720" rIns="91440" bIns="45720"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19466" name="矩形 33"/>
          <p:cNvSpPr/>
          <p:nvPr userDrawn="1"/>
        </p:nvSpPr>
        <p:spPr>
          <a:xfrm>
            <a:off x="10774363" y="6461125"/>
            <a:ext cx="363537" cy="307975"/>
          </a:xfrm>
          <a:prstGeom prst="rect">
            <a:avLst/>
          </a:prstGeom>
          <a:noFill/>
          <a:ln w="9525">
            <a:noFill/>
          </a:ln>
        </p:spPr>
        <p:txBody>
          <a:bodyPr wrap="none" anchor="t">
            <a:spAutoFit/>
          </a:bodyPr>
          <a:p>
            <a:pPr lvl="0"/>
            <a:r>
              <a:rPr lang="zh-CN" altLang="en-US" sz="1400" dirty="0">
                <a:solidFill>
                  <a:schemeClr val="bg1"/>
                </a:solidFill>
                <a:latin typeface="微软雅黑 Light" panose="020B0502040204020203" pitchFamily="34" charset="-122"/>
                <a:ea typeface="微软雅黑 Light" panose="020B0502040204020203" pitchFamily="34" charset="-122"/>
              </a:rPr>
              <a:t>页</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19467" name="矩形 34"/>
          <p:cNvSpPr/>
          <p:nvPr userDrawn="1"/>
        </p:nvSpPr>
        <p:spPr>
          <a:xfrm>
            <a:off x="10148888" y="6461125"/>
            <a:ext cx="365125" cy="307975"/>
          </a:xfrm>
          <a:prstGeom prst="rect">
            <a:avLst/>
          </a:prstGeom>
          <a:noFill/>
          <a:ln w="9525">
            <a:noFill/>
          </a:ln>
        </p:spPr>
        <p:txBody>
          <a:bodyPr wrap="none" anchor="t">
            <a:spAutoFit/>
          </a:bodyPr>
          <a:p>
            <a:pPr lvl="0"/>
            <a:r>
              <a:rPr lang="zh-CN" altLang="en-US" sz="1400" dirty="0">
                <a:solidFill>
                  <a:schemeClr val="bg1"/>
                </a:solidFill>
                <a:latin typeface="微软雅黑 Light" panose="020B0502040204020203" pitchFamily="34" charset="-122"/>
                <a:ea typeface="微软雅黑 Light" panose="020B0502040204020203" pitchFamily="34" charset="-122"/>
              </a:rPr>
              <a:t>第</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11" name="文本占位符 10"/>
          <p:cNvSpPr>
            <a:spLocks noGrp="1"/>
          </p:cNvSpPr>
          <p:nvPr>
            <p:ph type="body" sz="quarter" idx="14" hasCustomPrompt="1"/>
          </p:nvPr>
        </p:nvSpPr>
        <p:spPr>
          <a:xfrm>
            <a:off x="841375" y="105618"/>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4400"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 name="内容占位符 2"/>
          <p:cNvSpPr>
            <a:spLocks noGrp="1"/>
          </p:cNvSpPr>
          <p:nvPr>
            <p:ph sz="quarter" idx="15" hasCustomPrompt="1"/>
          </p:nvPr>
        </p:nvSpPr>
        <p:spPr>
          <a:xfrm>
            <a:off x="841375" y="836613"/>
            <a:ext cx="10944225" cy="5402262"/>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8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23" name="组合 22"/>
          <p:cNvGrpSpPr/>
          <p:nvPr userDrawn="1"/>
        </p:nvGrpSpPr>
        <p:grpSpPr>
          <a:xfrm>
            <a:off x="192931" y="0"/>
            <a:ext cx="576064" cy="836705"/>
            <a:chOff x="841003" y="360040"/>
            <a:chExt cx="504056" cy="836712"/>
          </a:xfrm>
          <a:gradFill>
            <a:gsLst>
              <a:gs pos="0">
                <a:srgbClr val="0E1A40"/>
              </a:gs>
              <a:gs pos="100000">
                <a:srgbClr val="2F5EB0"/>
              </a:gs>
            </a:gsLst>
            <a:lin ang="13800000" scaled="0"/>
          </a:gradFill>
        </p:grpSpPr>
        <p:sp>
          <p:nvSpPr>
            <p:cNvPr id="24" name="矩形 23"/>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等腰三角形 24"/>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 name="日期占位符 1"/>
          <p:cNvSpPr>
            <a:spLocks noGrp="1"/>
          </p:cNvSpPr>
          <p:nvPr>
            <p:ph type="dt" sz="half" idx="16"/>
          </p:nvPr>
        </p:nvSpPr>
        <p:spPr>
          <a:xfrm>
            <a:off x="838200" y="6356350"/>
            <a:ext cx="2744788" cy="365125"/>
          </a:xfrm>
          <a:prstGeom prst="rect">
            <a:avLst/>
          </a:prstGeom>
        </p:spPr>
        <p:txBody>
          <a:bodyPr vert="horz" lIns="91440" tIns="45720" rIns="91440" bIns="45720" rtlCol="0" anchor="ctr"/>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4" name="页脚占位符 3"/>
          <p:cNvSpPr>
            <a:spLocks noGrp="1"/>
          </p:cNvSpPr>
          <p:nvPr>
            <p:ph type="ftr" sz="quarter" idx="17"/>
          </p:nvPr>
        </p:nvSpPr>
        <p:spPr>
          <a:xfrm>
            <a:off x="4040188" y="6356350"/>
            <a:ext cx="4114800" cy="365125"/>
          </a:xfrm>
          <a:prstGeom prst="rect">
            <a:avLst/>
          </a:prstGeom>
        </p:spPr>
        <p:txBody>
          <a:bodyPr vert="horz" lIns="91440" tIns="45720" rIns="91440" bIns="45720" rtlCol="0" anchor="ctr"/>
          <a:p>
            <a:pPr fontAlgn="auto"/>
            <a:endParaRPr lang="zh-CN" altLang="en-US" strike="noStrike" noProof="1"/>
          </a:p>
        </p:txBody>
      </p:sp>
      <p:sp>
        <p:nvSpPr>
          <p:cNvPr id="5" name="灯片编号占位符 4"/>
          <p:cNvSpPr>
            <a:spLocks noGrp="1"/>
          </p:cNvSpPr>
          <p:nvPr>
            <p:ph type="sldNum" sz="quarter" idx="18"/>
          </p:nvPr>
        </p:nvSpPr>
        <p:spPr>
          <a:xfrm>
            <a:off x="8612188" y="6356350"/>
            <a:ext cx="2744788" cy="365125"/>
          </a:xfrm>
          <a:prstGeom prst="rect">
            <a:avLst/>
          </a:prstGeom>
        </p:spPr>
        <p:txBody>
          <a:bodyPr vert="horz" lIns="91440" tIns="45720" rIns="91440" bIns="45720" rtlCol="0" anchor="ctr"/>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20482" name="图片 2"/>
          <p:cNvPicPr>
            <a:picLocks noChangeAspect="1"/>
          </p:cNvPicPr>
          <p:nvPr userDrawn="1"/>
        </p:nvPicPr>
        <p:blipFill>
          <a:blip r:embed="rId2"/>
          <a:srcRect l="10130" t="8171" r="4668" b="10117"/>
          <a:stretch>
            <a:fillRect/>
          </a:stretch>
        </p:blipFill>
        <p:spPr>
          <a:xfrm>
            <a:off x="-455612" y="1549400"/>
            <a:ext cx="5489575" cy="3759200"/>
          </a:xfrm>
          <a:prstGeom prst="rect">
            <a:avLst/>
          </a:prstGeom>
          <a:noFill/>
          <a:ln w="9525">
            <a:noFill/>
          </a:ln>
        </p:spPr>
      </p:pic>
      <p:sp>
        <p:nvSpPr>
          <p:cNvPr id="5" name="矩形 4"/>
          <p:cNvSpPr/>
          <p:nvPr userDrawn="1"/>
        </p:nvSpPr>
        <p:spPr>
          <a:xfrm>
            <a:off x="6889750" y="209550"/>
            <a:ext cx="5026025" cy="646113"/>
          </a:xfrm>
          <a:prstGeom prst="rect">
            <a:avLst/>
          </a:prstGeom>
        </p:spPr>
        <p:txBody>
          <a:bodyPr wrap="none" lIns="91427" tIns="45714" rIns="91427" bIns="45714">
            <a:spAutoFit/>
          </a:bodyPr>
          <a:lstStyle/>
          <a:p>
            <a:pPr algn="ctr" fontAlgn="auto"/>
            <a:r>
              <a:rPr lang="zh-CN" altLang="en-US" sz="3600" b="0" strike="noStrike" cap="none" spc="0" noProof="1" dirty="0">
                <a:ln w="0"/>
                <a:solidFill>
                  <a:srgbClr val="004EA2"/>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cs typeface="+mn-cs"/>
              </a:rPr>
              <a:t>科研为本  创造健康生活</a:t>
            </a:r>
            <a:endParaRPr lang="zh-CN" altLang="en-US" sz="3600" b="0" strike="noStrike" cap="none" spc="0" noProof="1" dirty="0">
              <a:ln w="0"/>
              <a:solidFill>
                <a:srgbClr val="004EA2"/>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endParaRPr>
          </a:p>
        </p:txBody>
      </p:sp>
      <p:pic>
        <p:nvPicPr>
          <p:cNvPr id="20484" name="图片 6"/>
          <p:cNvPicPr>
            <a:picLocks noChangeAspect="1"/>
          </p:cNvPicPr>
          <p:nvPr userDrawn="1"/>
        </p:nvPicPr>
        <p:blipFill>
          <a:blip r:embed="rId3"/>
          <a:srcRect t="32549" b="33852"/>
          <a:stretch>
            <a:fillRect/>
          </a:stretch>
        </p:blipFill>
        <p:spPr>
          <a:xfrm>
            <a:off x="344488" y="71438"/>
            <a:ext cx="1944687" cy="923925"/>
          </a:xfrm>
          <a:prstGeom prst="rect">
            <a:avLst/>
          </a:prstGeom>
          <a:noFill/>
          <a:ln w="9525">
            <a:noFill/>
          </a:ln>
        </p:spPr>
      </p:pic>
      <p:sp>
        <p:nvSpPr>
          <p:cNvPr id="4" name="矩形 3"/>
          <p:cNvSpPr/>
          <p:nvPr userDrawn="1"/>
        </p:nvSpPr>
        <p:spPr>
          <a:xfrm>
            <a:off x="0" y="2132850"/>
            <a:ext cx="12195175" cy="2520280"/>
          </a:xfrm>
          <a:prstGeom prst="rect">
            <a:avLst/>
          </a:prstGeom>
          <a:solidFill>
            <a:srgbClr val="2F5EB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目录">
    <p:bg>
      <p:bgPr>
        <a:blipFill dpi="0" rotWithShape="1">
          <a:blip r:embed="rId2">
            <a:alphaModFix amt="35000"/>
            <a:lum/>
          </a:blip>
          <a:srcRect/>
          <a:stretch>
            <a:fillRect t="-11000" b="-11000"/>
          </a:stretch>
        </a:blipFill>
        <a:effectLst/>
      </p:bgPr>
    </p:bg>
    <p:spTree>
      <p:nvGrpSpPr>
        <p:cNvPr id="1" name=""/>
        <p:cNvGrpSpPr/>
        <p:nvPr/>
      </p:nvGrpSpPr>
      <p:grpSpPr>
        <a:xfrm>
          <a:off x="0" y="0"/>
          <a:ext cx="0" cy="0"/>
          <a:chOff x="0" y="0"/>
          <a:chExt cx="0" cy="0"/>
        </a:xfrm>
      </p:grpSpPr>
      <p:sp>
        <p:nvSpPr>
          <p:cNvPr id="15" name="矩形 14"/>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15"/>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sz="1700"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sz="1700"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17"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510"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21511" name="矩形 19"/>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21512" name="矩形 8"/>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第一章">
    <p:spTree>
      <p:nvGrpSpPr>
        <p:cNvPr id="1" name=""/>
        <p:cNvGrpSpPr/>
        <p:nvPr/>
      </p:nvGrpSpPr>
      <p:grpSpPr>
        <a:xfrm>
          <a:off x="0" y="0"/>
          <a:ext cx="0" cy="0"/>
          <a:chOff x="0" y="0"/>
          <a:chExt cx="0" cy="0"/>
        </a:xfrm>
      </p:grpSpPr>
      <p:sp>
        <p:nvSpPr>
          <p:cNvPr id="22" name="矩形 21"/>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KSO_Shape"/>
          <p:cNvSpPr/>
          <p:nvPr userDrawn="1"/>
        </p:nvSpPr>
        <p:spPr bwMode="auto">
          <a:xfrm>
            <a:off x="334963" y="254000"/>
            <a:ext cx="292100" cy="22225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outerShdw blurRad="50800" dist="38100" dir="2700000" algn="tl" rotWithShape="0">
              <a:prstClr val="black">
                <a:alpha val="40000"/>
              </a:prstClr>
            </a:outerShdw>
          </a:effectLst>
        </p:spPr>
        <p:txBody>
          <a:bodyPr lIns="91427" tIns="45714" rIns="91427" bIns="45714" anchor="ctr">
            <a:scene3d>
              <a:camera prst="orthographicFront"/>
              <a:lightRig rig="threePt" dir="t"/>
            </a:scene3d>
            <a:sp3d>
              <a:contourClr>
                <a:srgbClr val="FFFFFF"/>
              </a:contourClr>
            </a:sp3d>
          </a:bodyPr>
          <a:lstStyle/>
          <a:p>
            <a:pPr algn="ctr" fontAlgn="auto">
              <a:defRPr/>
            </a:pPr>
            <a:endParaRPr lang="zh-CN" altLang="en-US" strike="noStrike" noProof="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8196" name="图片 26"/>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29" name="矩形 28"/>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31"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31"/>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01"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8202" name="矩形 33"/>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8203" name="矩形 34"/>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11" name="文本占位符 10"/>
          <p:cNvSpPr>
            <a:spLocks noGrp="1"/>
          </p:cNvSpPr>
          <p:nvPr>
            <p:ph type="body" sz="quarter" idx="14" hasCustomPrompt="1"/>
          </p:nvPr>
        </p:nvSpPr>
        <p:spPr>
          <a:xfrm>
            <a:off x="841376" y="105619"/>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4400"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 name="内容占位符 2"/>
          <p:cNvSpPr>
            <a:spLocks noGrp="1"/>
          </p:cNvSpPr>
          <p:nvPr>
            <p:ph sz="quarter" idx="15" hasCustomPrompt="1"/>
          </p:nvPr>
        </p:nvSpPr>
        <p:spPr>
          <a:xfrm>
            <a:off x="841375" y="836614"/>
            <a:ext cx="10944225" cy="5402263"/>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7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23" name="组合 22"/>
          <p:cNvGrpSpPr/>
          <p:nvPr userDrawn="1"/>
        </p:nvGrpSpPr>
        <p:grpSpPr>
          <a:xfrm>
            <a:off x="192930" y="0"/>
            <a:ext cx="576065" cy="836705"/>
            <a:chOff x="841003" y="360040"/>
            <a:chExt cx="504056" cy="836712"/>
          </a:xfrm>
          <a:gradFill>
            <a:gsLst>
              <a:gs pos="0">
                <a:srgbClr val="0E1A40"/>
              </a:gs>
              <a:gs pos="100000">
                <a:srgbClr val="2F5EB0"/>
              </a:gs>
            </a:gsLst>
            <a:lin ang="13800000" scaled="0"/>
          </a:gradFill>
        </p:grpSpPr>
        <p:sp>
          <p:nvSpPr>
            <p:cNvPr id="24" name="矩形 23"/>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等腰三角形 24"/>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第一章">
    <p:spTree>
      <p:nvGrpSpPr>
        <p:cNvPr id="1" name=""/>
        <p:cNvGrpSpPr/>
        <p:nvPr/>
      </p:nvGrpSpPr>
      <p:grpSpPr>
        <a:xfrm>
          <a:off x="0" y="0"/>
          <a:ext cx="0" cy="0"/>
          <a:chOff x="0" y="0"/>
          <a:chExt cx="0" cy="0"/>
        </a:xfrm>
      </p:grpSpPr>
      <p:sp>
        <p:nvSpPr>
          <p:cNvPr id="22" name="矩形 21"/>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KSO_Shape"/>
          <p:cNvSpPr/>
          <p:nvPr userDrawn="1"/>
        </p:nvSpPr>
        <p:spPr bwMode="auto">
          <a:xfrm>
            <a:off x="334963" y="254000"/>
            <a:ext cx="292100" cy="22225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outerShdw blurRad="50800" dist="38100" dir="2700000" algn="tl" rotWithShape="0">
              <a:prstClr val="black">
                <a:alpha val="40000"/>
              </a:prstClr>
            </a:outerShdw>
          </a:effectLst>
        </p:spPr>
        <p:txBody>
          <a:bodyPr lIns="91427" tIns="45714" rIns="91427" bIns="45714" anchor="ctr">
            <a:scene3d>
              <a:camera prst="orthographicFront"/>
              <a:lightRig rig="threePt" dir="t"/>
            </a:scene3d>
            <a:sp3d>
              <a:contourClr>
                <a:srgbClr val="FFFFFF"/>
              </a:contourClr>
            </a:sp3d>
          </a:bodyPr>
          <a:lstStyle/>
          <a:p>
            <a:pPr algn="ctr" fontAlgn="auto">
              <a:defRPr/>
            </a:pPr>
            <a:endParaRPr lang="zh-CN" altLang="en-US" sz="1700" strike="noStrike" noProof="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2532" name="图片 26"/>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29" name="矩形 28"/>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sz="1700"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sz="1700"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31"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31"/>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537"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22538" name="矩形 33"/>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22539" name="矩形 34"/>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11" name="文本占位符 10"/>
          <p:cNvSpPr>
            <a:spLocks noGrp="1"/>
          </p:cNvSpPr>
          <p:nvPr>
            <p:ph type="body" sz="quarter" idx="14" hasCustomPrompt="1"/>
          </p:nvPr>
        </p:nvSpPr>
        <p:spPr>
          <a:xfrm>
            <a:off x="841376" y="105619"/>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4400"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 name="内容占位符 2"/>
          <p:cNvSpPr>
            <a:spLocks noGrp="1"/>
          </p:cNvSpPr>
          <p:nvPr>
            <p:ph sz="quarter" idx="15" hasCustomPrompt="1"/>
          </p:nvPr>
        </p:nvSpPr>
        <p:spPr>
          <a:xfrm>
            <a:off x="841375" y="836614"/>
            <a:ext cx="10944225" cy="5402263"/>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7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23" name="组合 22"/>
          <p:cNvGrpSpPr/>
          <p:nvPr userDrawn="1"/>
        </p:nvGrpSpPr>
        <p:grpSpPr>
          <a:xfrm>
            <a:off x="192930" y="0"/>
            <a:ext cx="576065" cy="836705"/>
            <a:chOff x="841003" y="360040"/>
            <a:chExt cx="504056" cy="836712"/>
          </a:xfrm>
          <a:gradFill>
            <a:gsLst>
              <a:gs pos="0">
                <a:srgbClr val="0E1A40"/>
              </a:gs>
              <a:gs pos="100000">
                <a:srgbClr val="2F5EB0"/>
              </a:gs>
            </a:gsLst>
            <a:lin ang="13800000" scaled="0"/>
          </a:gradFill>
        </p:grpSpPr>
        <p:sp>
          <p:nvSpPr>
            <p:cNvPr id="24" name="矩形 23"/>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等腰三角形 24"/>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第二章">
    <p:spTree>
      <p:nvGrpSpPr>
        <p:cNvPr id="1" name=""/>
        <p:cNvGrpSpPr/>
        <p:nvPr/>
      </p:nvGrpSpPr>
      <p:grpSpPr>
        <a:xfrm>
          <a:off x="0" y="0"/>
          <a:ext cx="0" cy="0"/>
          <a:chOff x="0" y="0"/>
          <a:chExt cx="0" cy="0"/>
        </a:xfrm>
      </p:grpSpPr>
      <p:sp>
        <p:nvSpPr>
          <p:cNvPr id="13" name="矩形 12"/>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KSO_Shape"/>
          <p:cNvSpPr/>
          <p:nvPr userDrawn="1"/>
        </p:nvSpPr>
        <p:spPr bwMode="auto">
          <a:xfrm>
            <a:off x="336550" y="203200"/>
            <a:ext cx="288925" cy="287338"/>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bg1"/>
          </a:solidFill>
          <a:ln>
            <a:noFill/>
          </a:ln>
          <a:effectLst>
            <a:outerShdw blurRad="50800" dist="38100" dir="2700000" algn="tl" rotWithShape="0">
              <a:prstClr val="black">
                <a:alpha val="40000"/>
              </a:prstClr>
            </a:outerShdw>
          </a:effectLst>
        </p:spPr>
        <p:txBody>
          <a:bodyPr lIns="91427" tIns="45714" rIns="91427" bIns="45714" anchor="ctr">
            <a:scene3d>
              <a:camera prst="orthographicFront"/>
              <a:lightRig rig="threePt" dir="t"/>
            </a:scene3d>
            <a:sp3d>
              <a:contourClr>
                <a:srgbClr val="FFFFFF"/>
              </a:contourClr>
            </a:sp3d>
          </a:bodyPr>
          <a:lstStyle/>
          <a:p>
            <a:pPr algn="ctr" fontAlgn="auto">
              <a:defRPr/>
            </a:pPr>
            <a:endParaRPr lang="zh-CN" altLang="en-US" sz="1700" strike="noStrike" noProof="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19"/>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20"/>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sz="1700"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sz="1700"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22"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22"/>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560"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23561" name="矩形 32"/>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23562" name="矩形 33"/>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pic>
        <p:nvPicPr>
          <p:cNvPr id="23563" name="图片 37"/>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37" name="文本占位符 10"/>
          <p:cNvSpPr>
            <a:spLocks noGrp="1"/>
          </p:cNvSpPr>
          <p:nvPr>
            <p:ph type="body" sz="quarter" idx="14" hasCustomPrompt="1"/>
          </p:nvPr>
        </p:nvSpPr>
        <p:spPr>
          <a:xfrm>
            <a:off x="841376" y="105619"/>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4400"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9" name="内容占位符 2"/>
          <p:cNvSpPr>
            <a:spLocks noGrp="1"/>
          </p:cNvSpPr>
          <p:nvPr>
            <p:ph sz="quarter" idx="15" hasCustomPrompt="1"/>
          </p:nvPr>
        </p:nvSpPr>
        <p:spPr>
          <a:xfrm>
            <a:off x="841375" y="836614"/>
            <a:ext cx="10944225" cy="5402263"/>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7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14" name="组合 13"/>
          <p:cNvGrpSpPr/>
          <p:nvPr userDrawn="1"/>
        </p:nvGrpSpPr>
        <p:grpSpPr>
          <a:xfrm>
            <a:off x="192930" y="0"/>
            <a:ext cx="576065" cy="836705"/>
            <a:chOff x="841003" y="360040"/>
            <a:chExt cx="504056" cy="836712"/>
          </a:xfrm>
          <a:gradFill>
            <a:gsLst>
              <a:gs pos="0">
                <a:srgbClr val="0E1A40"/>
              </a:gs>
              <a:gs pos="100000">
                <a:srgbClr val="2F5EB0"/>
              </a:gs>
            </a:gsLst>
            <a:lin ang="13800000" scaled="0"/>
          </a:gradFill>
        </p:grpSpPr>
        <p:sp>
          <p:nvSpPr>
            <p:cNvPr id="15" name="矩形 14"/>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等腰三角形 15"/>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第三章">
    <p:spTree>
      <p:nvGrpSpPr>
        <p:cNvPr id="1" name=""/>
        <p:cNvGrpSpPr/>
        <p:nvPr/>
      </p:nvGrpSpPr>
      <p:grpSpPr>
        <a:xfrm>
          <a:off x="0" y="0"/>
          <a:ext cx="0" cy="0"/>
          <a:chOff x="0" y="0"/>
          <a:chExt cx="0" cy="0"/>
        </a:xfrm>
      </p:grpSpPr>
      <p:sp>
        <p:nvSpPr>
          <p:cNvPr id="13" name="矩形 12"/>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KSO_Shape"/>
          <p:cNvSpPr/>
          <p:nvPr userDrawn="1"/>
        </p:nvSpPr>
        <p:spPr bwMode="auto">
          <a:xfrm>
            <a:off x="341313" y="219075"/>
            <a:ext cx="303213" cy="257175"/>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ffectLst>
            <a:outerShdw blurRad="50800" dist="38100" dir="2700000" algn="tl" rotWithShape="0">
              <a:prstClr val="black">
                <a:alpha val="40000"/>
              </a:prstClr>
            </a:outerShdw>
          </a:effectLst>
        </p:spPr>
        <p:txBody>
          <a:bodyPr lIns="91427" tIns="45714" rIns="91427" bIns="45714" anchor="ctr">
            <a:scene3d>
              <a:camera prst="orthographicFront"/>
              <a:lightRig rig="threePt" dir="t"/>
            </a:scene3d>
            <a:sp3d contourW="12700">
              <a:contourClr>
                <a:srgbClr val="FFFFFF"/>
              </a:contourClr>
            </a:sp3d>
          </a:bodyPr>
          <a:lstStyle/>
          <a:p>
            <a:pPr algn="ctr" fontAlgn="auto">
              <a:defRPr/>
            </a:pPr>
            <a:endParaRPr lang="zh-CN" altLang="en-US" sz="1700" strike="noStrike" noProof="1">
              <a:solidFill>
                <a:srgbClr val="1C666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19"/>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20"/>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sz="1700"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sz="1700"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22"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22"/>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584"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24585" name="矩形 24"/>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24586" name="矩形 32"/>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pic>
        <p:nvPicPr>
          <p:cNvPr id="24587" name="图片 36"/>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36" name="文本占位符 10"/>
          <p:cNvSpPr>
            <a:spLocks noGrp="1"/>
          </p:cNvSpPr>
          <p:nvPr>
            <p:ph type="body" sz="quarter" idx="14" hasCustomPrompt="1"/>
          </p:nvPr>
        </p:nvSpPr>
        <p:spPr>
          <a:xfrm>
            <a:off x="841376" y="105619"/>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4400"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8" name="内容占位符 2"/>
          <p:cNvSpPr>
            <a:spLocks noGrp="1"/>
          </p:cNvSpPr>
          <p:nvPr>
            <p:ph sz="quarter" idx="15" hasCustomPrompt="1"/>
          </p:nvPr>
        </p:nvSpPr>
        <p:spPr>
          <a:xfrm>
            <a:off x="841375" y="836614"/>
            <a:ext cx="10944225" cy="5402263"/>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7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14" name="组合 13"/>
          <p:cNvGrpSpPr/>
          <p:nvPr userDrawn="1"/>
        </p:nvGrpSpPr>
        <p:grpSpPr>
          <a:xfrm>
            <a:off x="192930" y="0"/>
            <a:ext cx="576065" cy="836705"/>
            <a:chOff x="841003" y="360040"/>
            <a:chExt cx="504056" cy="836712"/>
          </a:xfrm>
          <a:gradFill>
            <a:gsLst>
              <a:gs pos="0">
                <a:srgbClr val="0E1A40"/>
              </a:gs>
              <a:gs pos="100000">
                <a:srgbClr val="2F5EB0"/>
              </a:gs>
            </a:gsLst>
            <a:lin ang="13800000" scaled="0"/>
          </a:gradFill>
        </p:grpSpPr>
        <p:sp>
          <p:nvSpPr>
            <p:cNvPr id="15" name="矩形 14"/>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等腰三角形 15"/>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底色">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自定义版式">
    <p:bg>
      <p:bgPr>
        <a:blipFill rotWithShape="0">
          <a:blip r:embed="rId2">
            <a:alphaModFix amt="84999"/>
          </a:blip>
          <a:stretch>
            <a:fillRect/>
          </a:stretch>
        </a:blipFill>
        <a:effectLst/>
      </p:bgPr>
    </p:bg>
    <p:spTree>
      <p:nvGrpSpPr>
        <p:cNvPr id="1" name=""/>
        <p:cNvGrpSpPr/>
        <p:nvPr/>
      </p:nvGrpSpPr>
      <p:grpSpPr>
        <a:xfrm>
          <a:off x="0" y="0"/>
          <a:ext cx="0" cy="0"/>
          <a:chOff x="0" y="0"/>
          <a:chExt cx="0" cy="0"/>
        </a:xfrm>
      </p:grpSpPr>
      <p:sp>
        <p:nvSpPr>
          <p:cNvPr id="26626" name="矩形 3"/>
          <p:cNvSpPr/>
          <p:nvPr userDrawn="1"/>
        </p:nvSpPr>
        <p:spPr>
          <a:xfrm>
            <a:off x="481013" y="1381125"/>
            <a:ext cx="7519987" cy="769938"/>
          </a:xfrm>
          <a:prstGeom prst="rect">
            <a:avLst/>
          </a:prstGeom>
          <a:noFill/>
          <a:ln w="9525">
            <a:noFill/>
          </a:ln>
        </p:spPr>
        <p:txBody>
          <a:bodyPr wrap="none" lIns="91427" tIns="45714" rIns="91427" bIns="45714" anchor="t">
            <a:spAutoFit/>
          </a:bodyPr>
          <a:p>
            <a:pPr lvl="0" algn="ctr"/>
            <a:r>
              <a:rPr lang="zh-CN" altLang="en-US" sz="4400" b="1" dirty="0">
                <a:latin typeface="华文行楷" panose="02010800040101010101" pitchFamily="2" charset="-122"/>
                <a:ea typeface="华文行楷" panose="02010800040101010101" pitchFamily="2" charset="-122"/>
              </a:rPr>
              <a:t>用</a:t>
            </a:r>
            <a:r>
              <a:rPr lang="zh-CN" altLang="en-US" sz="4400" b="1" dirty="0">
                <a:solidFill>
                  <a:srgbClr val="C00000"/>
                </a:solidFill>
                <a:latin typeface="华文行楷" panose="02010800040101010101" pitchFamily="2" charset="-122"/>
                <a:ea typeface="华文行楷" panose="02010800040101010101" pitchFamily="2" charset="-122"/>
              </a:rPr>
              <a:t>高品质</a:t>
            </a:r>
            <a:r>
              <a:rPr lang="zh-CN" altLang="en-US" sz="4400" b="1" dirty="0">
                <a:latin typeface="华文行楷" panose="02010800040101010101" pitchFamily="2" charset="-122"/>
                <a:ea typeface="华文行楷" panose="02010800040101010101" pitchFamily="2" charset="-122"/>
              </a:rPr>
              <a:t>的产品和</a:t>
            </a:r>
            <a:r>
              <a:rPr lang="zh-CN" altLang="en-US" sz="4400" b="1" dirty="0">
                <a:solidFill>
                  <a:srgbClr val="C00000"/>
                </a:solidFill>
                <a:latin typeface="华文行楷" panose="02010800040101010101" pitchFamily="2" charset="-122"/>
                <a:ea typeface="华文行楷" panose="02010800040101010101" pitchFamily="2" charset="-122"/>
              </a:rPr>
              <a:t>专业的</a:t>
            </a:r>
            <a:r>
              <a:rPr lang="zh-CN" altLang="en-US" sz="4400" b="1" dirty="0">
                <a:latin typeface="华文行楷" panose="02010800040101010101" pitchFamily="2" charset="-122"/>
                <a:ea typeface="华文行楷" panose="02010800040101010101" pitchFamily="2" charset="-122"/>
              </a:rPr>
              <a:t>服务</a:t>
            </a:r>
            <a:endParaRPr lang="zh-CN" altLang="en-US" sz="4400" b="1" dirty="0">
              <a:latin typeface="华文行楷" panose="02010800040101010101" pitchFamily="2" charset="-122"/>
              <a:ea typeface="华文行楷" panose="02010800040101010101" pitchFamily="2" charset="-122"/>
            </a:endParaRPr>
          </a:p>
        </p:txBody>
      </p:sp>
      <p:sp>
        <p:nvSpPr>
          <p:cNvPr id="5" name="矩形 4"/>
          <p:cNvSpPr/>
          <p:nvPr userDrawn="1"/>
        </p:nvSpPr>
        <p:spPr>
          <a:xfrm>
            <a:off x="481013" y="2659063"/>
            <a:ext cx="6391275" cy="769938"/>
          </a:xfrm>
          <a:prstGeom prst="rect">
            <a:avLst/>
          </a:prstGeom>
        </p:spPr>
        <p:txBody>
          <a:bodyPr wrap="none" lIns="91427" tIns="45714" rIns="91427" bIns="45714">
            <a:spAutoFit/>
          </a:bodyPr>
          <a:lstStyle/>
          <a:p>
            <a:pPr fontAlgn="auto"/>
            <a:r>
              <a:rPr kumimoji="0" lang="zh-CN" altLang="en-US" sz="4400" b="1" i="0" u="none" strike="noStrike" kern="1200" cap="none" spc="0" normalizeH="0" baseline="0" noProof="0" dirty="0">
                <a:ln>
                  <a:noFill/>
                </a:ln>
                <a:solidFill>
                  <a:prstClr val="black"/>
                </a:solidFill>
                <a:effectLst/>
                <a:uLnTx/>
                <a:uFillTx/>
                <a:latin typeface="华文行楷" panose="02010800040101010101" pitchFamily="2" charset="-122"/>
                <a:ea typeface="华文行楷" panose="02010800040101010101" pitchFamily="2" charset="-122"/>
                <a:cs typeface="+mn-cs"/>
              </a:rPr>
              <a:t>给全球肿瘤患者带来福祉</a:t>
            </a:r>
            <a:endParaRPr lang="zh-CN" altLang="en-US" sz="3600" strike="noStrike" noProof="1" dirty="0">
              <a:latin typeface="华文行楷" panose="02010800040101010101" pitchFamily="2" charset="-122"/>
              <a:ea typeface="华文行楷"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3" name="Rectangle 9"/>
          <p:cNvSpPr/>
          <p:nvPr userDrawn="1"/>
        </p:nvSpPr>
        <p:spPr>
          <a:xfrm>
            <a:off x="11337925" y="322263"/>
            <a:ext cx="487363" cy="28733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0" tIns="60944" rIns="121890" bIns="60944" anchor="ctr"/>
          <a:lstStyle/>
          <a:p>
            <a:pPr algn="ctr" defTabSz="914400" fontAlgn="base">
              <a:spcBef>
                <a:spcPct val="0"/>
              </a:spcBef>
              <a:spcAft>
                <a:spcPct val="0"/>
              </a:spcAft>
              <a:defRPr/>
            </a:pPr>
            <a:endParaRPr lang="en-US" sz="1800" strike="noStrike" noProof="1" dirty="0">
              <a:solidFill>
                <a:prstClr val="white"/>
              </a:solidFill>
            </a:endParaRPr>
          </a:p>
        </p:txBody>
      </p:sp>
      <p:sp>
        <p:nvSpPr>
          <p:cNvPr id="4" name="Isosceles Triangle 10"/>
          <p:cNvSpPr/>
          <p:nvPr userDrawn="1"/>
        </p:nvSpPr>
        <p:spPr>
          <a:xfrm rot="10610802">
            <a:off x="11342688" y="420688"/>
            <a:ext cx="488950" cy="263525"/>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0" tIns="60944" rIns="121890" bIns="60944" anchor="ctr"/>
          <a:lstStyle/>
          <a:p>
            <a:pPr algn="ctr" defTabSz="914400" fontAlgn="base">
              <a:spcBef>
                <a:spcPct val="0"/>
              </a:spcBef>
              <a:spcAft>
                <a:spcPct val="0"/>
              </a:spcAft>
              <a:defRPr/>
            </a:pPr>
            <a:endParaRPr lang="en-US" sz="1800" strike="noStrike" noProof="1">
              <a:solidFill>
                <a:prstClr val="white"/>
              </a:solidFill>
            </a:endParaRPr>
          </a:p>
        </p:txBody>
      </p:sp>
      <p:sp>
        <p:nvSpPr>
          <p:cNvPr id="27652" name="Slide Number Placeholder 5"/>
          <p:cNvSpPr txBox="1"/>
          <p:nvPr userDrawn="1"/>
        </p:nvSpPr>
        <p:spPr>
          <a:xfrm>
            <a:off x="11363325" y="273050"/>
            <a:ext cx="449263" cy="468313"/>
          </a:xfrm>
          <a:prstGeom prst="rect">
            <a:avLst/>
          </a:prstGeom>
          <a:noFill/>
          <a:ln w="9525">
            <a:noFill/>
          </a:ln>
        </p:spPr>
        <p:txBody>
          <a:bodyPr lIns="0" tIns="0" rIns="0" bIns="60944" anchor="ctr"/>
          <a:p>
            <a:pPr lvl="0" algn="ctr"/>
            <a:fld id="{9A0DB2DC-4C9A-4742-B13C-FB6460FD3503}" type="slidenum">
              <a:rPr lang="en-US" altLang="zh-CN" sz="1300">
                <a:solidFill>
                  <a:srgbClr val="FFFFFF"/>
                </a:solidFill>
                <a:latin typeface="Calibri" panose="020F0502020204030204" charset="0"/>
                <a:ea typeface="微软雅黑" panose="020B0503020204020204" pitchFamily="34" charset="-122"/>
              </a:rPr>
            </a:fld>
            <a:endParaRPr lang="en-US" altLang="zh-CN" sz="1300" dirty="0">
              <a:solidFill>
                <a:srgbClr val="FFFFFF"/>
              </a:solidFill>
              <a:latin typeface="Calibri" panose="020F0502020204030204" charset="0"/>
              <a:ea typeface="微软雅黑" panose="020B0503020204020204" pitchFamily="34" charset="-122"/>
            </a:endParaRPr>
          </a:p>
        </p:txBody>
      </p:sp>
      <p:grpSp>
        <p:nvGrpSpPr>
          <p:cNvPr id="27653" name="Group 5"/>
          <p:cNvGrpSpPr/>
          <p:nvPr userDrawn="1"/>
        </p:nvGrpSpPr>
        <p:grpSpPr>
          <a:xfrm>
            <a:off x="463550" y="6310313"/>
            <a:ext cx="298450" cy="293687"/>
            <a:chOff x="4328868" y="5502988"/>
            <a:chExt cx="500307" cy="493774"/>
          </a:xfrm>
        </p:grpSpPr>
        <p:sp>
          <p:nvSpPr>
            <p:cNvPr id="27654" name="Freeform 7">
              <a:hlinkClick r:id="" action="ppaction://hlinkshowjump?jump=previousslide"/>
            </p:cNvPr>
            <p:cNvSpPr/>
            <p:nvPr userDrawn="1"/>
          </p:nvSpPr>
          <p:spPr>
            <a:xfrm>
              <a:off x="4520475" y="5648633"/>
              <a:ext cx="117092" cy="202484"/>
            </a:xfrm>
            <a:custGeom>
              <a:avLst/>
              <a:gdLst/>
              <a:ahLst/>
              <a:cxnLst>
                <a:cxn ang="0">
                  <a:pos x="114887" y="21416"/>
                </a:cxn>
                <a:cxn ang="0">
                  <a:pos x="36091" y="101242"/>
                </a:cxn>
                <a:cxn ang="0">
                  <a:pos x="114887" y="180789"/>
                </a:cxn>
                <a:cxn ang="0">
                  <a:pos x="117092" y="185517"/>
                </a:cxn>
                <a:cxn ang="0">
                  <a:pos x="114887" y="190245"/>
                </a:cxn>
                <a:cxn ang="0">
                  <a:pos x="104969" y="200258"/>
                </a:cxn>
                <a:cxn ang="0">
                  <a:pos x="100285" y="202484"/>
                </a:cxn>
                <a:cxn ang="0">
                  <a:pos x="95602" y="200258"/>
                </a:cxn>
                <a:cxn ang="0">
                  <a:pos x="2204" y="105970"/>
                </a:cxn>
                <a:cxn ang="0">
                  <a:pos x="0" y="101242"/>
                </a:cxn>
                <a:cxn ang="0">
                  <a:pos x="2204" y="96513"/>
                </a:cxn>
                <a:cxn ang="0">
                  <a:pos x="95602" y="1946"/>
                </a:cxn>
                <a:cxn ang="0">
                  <a:pos x="100285" y="0"/>
                </a:cxn>
                <a:cxn ang="0">
                  <a:pos x="104969" y="1946"/>
                </a:cxn>
                <a:cxn ang="0">
                  <a:pos x="114887" y="12238"/>
                </a:cxn>
                <a:cxn ang="0">
                  <a:pos x="117092" y="16688"/>
                </a:cxn>
                <a:cxn ang="0">
                  <a:pos x="114887" y="21416"/>
                </a:cxn>
              </a:cxnLst>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808080"/>
            </a:solidFill>
            <a:ln w="9525">
              <a:noFill/>
            </a:ln>
          </p:spPr>
          <p:txBody>
            <a:bodyPr/>
            <a:p>
              <a:endParaRPr lang="zh-CN" altLang="en-US"/>
            </a:p>
          </p:txBody>
        </p:sp>
        <p:sp>
          <p:nvSpPr>
            <p:cNvPr id="27655" name="Freeform 8">
              <a:hlinkClick r:id="" action="ppaction://hlinkshowjump?jump=previousslide"/>
            </p:cNvPr>
            <p:cNvSpPr>
              <a:spLocks noEditPoints="1"/>
            </p:cNvSpPr>
            <p:nvPr userDrawn="1"/>
          </p:nvSpPr>
          <p:spPr>
            <a:xfrm>
              <a:off x="4328868" y="5502988"/>
              <a:ext cx="500307" cy="493774"/>
            </a:xfrm>
            <a:custGeom>
              <a:avLst/>
              <a:gdLst/>
              <a:ahLst/>
              <a:cxnLst>
                <a:cxn ang="0">
                  <a:pos x="427977" y="20725"/>
                </a:cxn>
                <a:cxn ang="0">
                  <a:pos x="479589" y="72538"/>
                </a:cxn>
                <a:cxn ang="0">
                  <a:pos x="479589" y="421235"/>
                </a:cxn>
                <a:cxn ang="0">
                  <a:pos x="427977" y="473048"/>
                </a:cxn>
                <a:cxn ang="0">
                  <a:pos x="72329" y="473048"/>
                </a:cxn>
                <a:cxn ang="0">
                  <a:pos x="20535" y="421235"/>
                </a:cxn>
                <a:cxn ang="0">
                  <a:pos x="20535" y="72538"/>
                </a:cxn>
                <a:cxn ang="0">
                  <a:pos x="72329" y="20725"/>
                </a:cxn>
                <a:cxn ang="0">
                  <a:pos x="427977" y="20725"/>
                </a:cxn>
                <a:cxn ang="0">
                  <a:pos x="427977" y="0"/>
                </a:cxn>
                <a:cxn ang="0">
                  <a:pos x="72329" y="0"/>
                </a:cxn>
                <a:cxn ang="0">
                  <a:pos x="0" y="72538"/>
                </a:cxn>
                <a:cxn ang="0">
                  <a:pos x="0" y="421235"/>
                </a:cxn>
                <a:cxn ang="0">
                  <a:pos x="72329" y="493774"/>
                </a:cxn>
                <a:cxn ang="0">
                  <a:pos x="427977" y="493774"/>
                </a:cxn>
                <a:cxn ang="0">
                  <a:pos x="500307" y="421235"/>
                </a:cxn>
                <a:cxn ang="0">
                  <a:pos x="500307" y="72538"/>
                </a:cxn>
                <a:cxn ang="0">
                  <a:pos x="427977" y="0"/>
                </a:cxn>
              </a:cxnLst>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808080"/>
            </a:solidFill>
            <a:ln w="9525">
              <a:noFill/>
            </a:ln>
          </p:spPr>
          <p:txBody>
            <a:bodyPr/>
            <a:p>
              <a:endParaRPr lang="zh-CN" altLang="en-US"/>
            </a:p>
          </p:txBody>
        </p:sp>
      </p:grpSp>
      <p:grpSp>
        <p:nvGrpSpPr>
          <p:cNvPr id="27656" name="Group 9"/>
          <p:cNvGrpSpPr/>
          <p:nvPr userDrawn="1"/>
        </p:nvGrpSpPr>
        <p:grpSpPr>
          <a:xfrm flipH="1">
            <a:off x="1244600" y="6310313"/>
            <a:ext cx="298450" cy="293687"/>
            <a:chOff x="4328868" y="5502988"/>
            <a:chExt cx="500307" cy="493774"/>
          </a:xfrm>
        </p:grpSpPr>
        <p:sp>
          <p:nvSpPr>
            <p:cNvPr id="27657" name="Freeform 10">
              <a:hlinkClick r:id="" action="ppaction://hlinkshowjump?jump=nextslide"/>
            </p:cNvPr>
            <p:cNvSpPr/>
            <p:nvPr userDrawn="1"/>
          </p:nvSpPr>
          <p:spPr>
            <a:xfrm>
              <a:off x="4520475" y="5648633"/>
              <a:ext cx="117094" cy="202484"/>
            </a:xfrm>
            <a:custGeom>
              <a:avLst/>
              <a:gdLst/>
              <a:ahLst/>
              <a:cxnLst>
                <a:cxn ang="0">
                  <a:pos x="114889" y="21416"/>
                </a:cxn>
                <a:cxn ang="0">
                  <a:pos x="36092" y="101242"/>
                </a:cxn>
                <a:cxn ang="0">
                  <a:pos x="114889" y="180789"/>
                </a:cxn>
                <a:cxn ang="0">
                  <a:pos x="117094" y="185517"/>
                </a:cxn>
                <a:cxn ang="0">
                  <a:pos x="114889" y="190245"/>
                </a:cxn>
                <a:cxn ang="0">
                  <a:pos x="104971" y="200258"/>
                </a:cxn>
                <a:cxn ang="0">
                  <a:pos x="100287" y="202484"/>
                </a:cxn>
                <a:cxn ang="0">
                  <a:pos x="95603" y="200258"/>
                </a:cxn>
                <a:cxn ang="0">
                  <a:pos x="2204" y="105970"/>
                </a:cxn>
                <a:cxn ang="0">
                  <a:pos x="0" y="101242"/>
                </a:cxn>
                <a:cxn ang="0">
                  <a:pos x="2204" y="96513"/>
                </a:cxn>
                <a:cxn ang="0">
                  <a:pos x="95603" y="1946"/>
                </a:cxn>
                <a:cxn ang="0">
                  <a:pos x="100287" y="0"/>
                </a:cxn>
                <a:cxn ang="0">
                  <a:pos x="104971" y="1946"/>
                </a:cxn>
                <a:cxn ang="0">
                  <a:pos x="114889" y="12238"/>
                </a:cxn>
                <a:cxn ang="0">
                  <a:pos x="117094" y="16688"/>
                </a:cxn>
                <a:cxn ang="0">
                  <a:pos x="114889" y="21416"/>
                </a:cxn>
              </a:cxnLst>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808080"/>
            </a:solidFill>
            <a:ln w="9525">
              <a:noFill/>
            </a:ln>
          </p:spPr>
          <p:txBody>
            <a:bodyPr/>
            <a:p>
              <a:endParaRPr lang="zh-CN" altLang="en-US"/>
            </a:p>
          </p:txBody>
        </p:sp>
        <p:sp>
          <p:nvSpPr>
            <p:cNvPr id="27658" name="Freeform 11">
              <a:hlinkClick r:id="" action="ppaction://hlinkshowjump?jump=nextslide"/>
            </p:cNvPr>
            <p:cNvSpPr>
              <a:spLocks noEditPoints="1"/>
            </p:cNvSpPr>
            <p:nvPr userDrawn="1"/>
          </p:nvSpPr>
          <p:spPr>
            <a:xfrm>
              <a:off x="4328868" y="5502988"/>
              <a:ext cx="500307" cy="493774"/>
            </a:xfrm>
            <a:custGeom>
              <a:avLst/>
              <a:gdLst/>
              <a:ahLst/>
              <a:cxnLst>
                <a:cxn ang="0">
                  <a:pos x="427977" y="20725"/>
                </a:cxn>
                <a:cxn ang="0">
                  <a:pos x="479589" y="72538"/>
                </a:cxn>
                <a:cxn ang="0">
                  <a:pos x="479589" y="421235"/>
                </a:cxn>
                <a:cxn ang="0">
                  <a:pos x="427977" y="473048"/>
                </a:cxn>
                <a:cxn ang="0">
                  <a:pos x="72329" y="473048"/>
                </a:cxn>
                <a:cxn ang="0">
                  <a:pos x="20535" y="421235"/>
                </a:cxn>
                <a:cxn ang="0">
                  <a:pos x="20535" y="72538"/>
                </a:cxn>
                <a:cxn ang="0">
                  <a:pos x="72329" y="20725"/>
                </a:cxn>
                <a:cxn ang="0">
                  <a:pos x="427977" y="20725"/>
                </a:cxn>
                <a:cxn ang="0">
                  <a:pos x="427977" y="0"/>
                </a:cxn>
                <a:cxn ang="0">
                  <a:pos x="72329" y="0"/>
                </a:cxn>
                <a:cxn ang="0">
                  <a:pos x="0" y="72538"/>
                </a:cxn>
                <a:cxn ang="0">
                  <a:pos x="0" y="421235"/>
                </a:cxn>
                <a:cxn ang="0">
                  <a:pos x="72329" y="493774"/>
                </a:cxn>
                <a:cxn ang="0">
                  <a:pos x="427977" y="493774"/>
                </a:cxn>
                <a:cxn ang="0">
                  <a:pos x="500307" y="421235"/>
                </a:cxn>
                <a:cxn ang="0">
                  <a:pos x="500307" y="72538"/>
                </a:cxn>
                <a:cxn ang="0">
                  <a:pos x="427977" y="0"/>
                </a:cxn>
              </a:cxnLst>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808080"/>
            </a:solidFill>
            <a:ln w="9525">
              <a:noFill/>
            </a:ln>
          </p:spPr>
          <p:txBody>
            <a:bodyPr/>
            <a:p>
              <a:endParaRPr lang="zh-CN" altLang="en-US"/>
            </a:p>
          </p:txBody>
        </p:sp>
      </p:grpSp>
      <p:cxnSp>
        <p:nvCxnSpPr>
          <p:cNvPr id="12" name="Straight Connector 3"/>
          <p:cNvCxnSpPr/>
          <p:nvPr userDrawn="1"/>
        </p:nvCxnSpPr>
        <p:spPr>
          <a:xfrm>
            <a:off x="736600" y="6459538"/>
            <a:ext cx="508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pic>
        <p:nvPicPr>
          <p:cNvPr id="13" name="Picture 3" descr="C:\Users\Administrator\Desktop\微立体创业计划\005.png"/>
          <p:cNvPicPr>
            <a:picLocks noChangeAspect="1" noChangeArrowheads="1"/>
          </p:cNvPicPr>
          <p:nvPr userDrawn="1"/>
        </p:nvPicPr>
        <p:blipFill>
          <a:blip r:embed="rId2" cstate="print">
            <a:duotone>
              <a:schemeClr val="accent1">
                <a:shade val="45000"/>
                <a:satMod val="135000"/>
              </a:schemeClr>
              <a:prstClr val="white"/>
            </a:duotone>
          </a:blip>
          <a:srcRect/>
          <a:stretch>
            <a:fillRect/>
          </a:stretch>
        </p:blipFill>
        <p:spPr bwMode="auto">
          <a:xfrm>
            <a:off x="527519" y="280460"/>
            <a:ext cx="813013" cy="812801"/>
          </a:xfrm>
          <a:prstGeom prst="rect">
            <a:avLst/>
          </a:prstGeom>
          <a:noFill/>
          <a:effectLst>
            <a:outerShdw blurRad="127000" dist="63500" dir="3000000" sx="104000" sy="104000" algn="tl" rotWithShape="0">
              <a:prstClr val="black">
                <a:alpha val="34000"/>
              </a:prstClr>
            </a:outerShdw>
          </a:effectLst>
        </p:spPr>
      </p:pic>
      <p:pic>
        <p:nvPicPr>
          <p:cNvPr id="14" name="Picture 4" descr="C:\Users\Administrator\Desktop\微立体创业计划\004.png"/>
          <p:cNvPicPr>
            <a:picLocks noChangeAspect="1" noChangeArrowheads="1"/>
          </p:cNvPicPr>
          <p:nvPr userDrawn="1"/>
        </p:nvPicPr>
        <p:blipFill>
          <a:blip r:embed="rId3"/>
          <a:srcRect/>
          <a:stretch>
            <a:fillRect/>
          </a:stretch>
        </p:blipFill>
        <p:spPr bwMode="auto">
          <a:xfrm>
            <a:off x="730250" y="292100"/>
            <a:ext cx="812800" cy="812800"/>
          </a:xfrm>
          <a:prstGeom prst="rect">
            <a:avLst/>
          </a:prstGeom>
          <a:noFill/>
          <a:effectLst>
            <a:outerShdw blurRad="127000" dist="63500" dir="3000000" sx="104000" sy="104000" algn="tl" rotWithShape="0">
              <a:prstClr val="black">
                <a:alpha val="34000"/>
              </a:prstClr>
            </a:outerShdw>
          </a:effectLst>
        </p:spPr>
      </p:pic>
      <p:sp>
        <p:nvSpPr>
          <p:cNvPr id="18" name="标题 1"/>
          <p:cNvSpPr>
            <a:spLocks noGrp="1"/>
          </p:cNvSpPr>
          <p:nvPr>
            <p:ph type="title"/>
          </p:nvPr>
        </p:nvSpPr>
        <p:spPr>
          <a:xfrm>
            <a:off x="1554292" y="334005"/>
            <a:ext cx="4340781" cy="507835"/>
          </a:xfrm>
          <a:prstGeom prst="rect">
            <a:avLst/>
          </a:prstGeom>
          <a:noFill/>
          <a:ln>
            <a:noFill/>
          </a:ln>
        </p:spPr>
        <p:txBody>
          <a:bodyPr wrap="none" lIns="91440" tIns="45722" rIns="91440" bIns="45722">
            <a:spAutoFit/>
          </a:bodyPr>
          <a:lstStyle>
            <a:lvl1pPr>
              <a:defRPr lang="zh-CN" altLang="en-US" sz="2700" b="0">
                <a:solidFill>
                  <a:schemeClr val="tx1">
                    <a:lumMod val="85000"/>
                    <a:lumOff val="15000"/>
                  </a:schemeClr>
                </a:solidFill>
                <a:latin typeface="微软雅黑" panose="020B0503020204020204" pitchFamily="34" charset="-122"/>
                <a:cs typeface="+mn-cs"/>
              </a:defRPr>
            </a:lvl1pPr>
          </a:lstStyle>
          <a:p>
            <a:pPr lvl="0" fontAlgn="auto"/>
            <a:r>
              <a:rPr lang="zh-CN" altLang="en-US" strike="noStrike" noProof="1" dirty="0"/>
              <a:t>单击此处编辑母版标题样式</a:t>
            </a:r>
            <a:endParaRPr lang="zh-CN" altLang="en-US" strike="noStrike" noProof="1" dirty="0"/>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1200" fill="hold"/>
                                        <p:tgtEl>
                                          <p:spTgt spid="13"/>
                                        </p:tgtEl>
                                        <p:attrNameLst>
                                          <p:attrName>ppt_x</p:attrName>
                                        </p:attrNameLst>
                                      </p:cBhvr>
                                      <p:tavLst>
                                        <p:tav tm="0">
                                          <p:val>
                                            <p:strVal val="0-#ppt_w/2"/>
                                          </p:val>
                                        </p:tav>
                                        <p:tav tm="100000">
                                          <p:val>
                                            <p:strVal val="#ppt_x"/>
                                          </p:val>
                                        </p:tav>
                                      </p:tavLst>
                                    </p:anim>
                                    <p:anim calcmode="lin" valueType="num">
                                      <p:cBhvr>
                                        <p:cTn id="8" dur="120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1200" fill="hold"/>
                                        <p:tgtEl>
                                          <p:spTgt spid="14"/>
                                        </p:tgtEl>
                                        <p:attrNameLst>
                                          <p:attrName>ppt_x</p:attrName>
                                        </p:attrNameLst>
                                      </p:cBhvr>
                                      <p:tavLst>
                                        <p:tav tm="0">
                                          <p:val>
                                            <p:strVal val="#ppt_x"/>
                                          </p:val>
                                        </p:tav>
                                        <p:tav tm="100000">
                                          <p:val>
                                            <p:strVal val="#ppt_x"/>
                                          </p:val>
                                        </p:tav>
                                      </p:tavLst>
                                    </p:anim>
                                    <p:anim calcmode="lin" valueType="num">
                                      <p:cBhvr>
                                        <p:cTn id="12" dur="1200" fill="hold"/>
                                        <p:tgtEl>
                                          <p:spTgt spid="1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41287" y="590550"/>
            <a:ext cx="10512918" cy="635000"/>
          </a:xfrm>
          <a:prstGeom prst="rect">
            <a:avLst/>
          </a:prstGeom>
        </p:spPr>
        <p:txBody>
          <a:bodyPr/>
          <a:lstStyle/>
          <a:p>
            <a:pPr fontAlgn="auto"/>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a:xfrm>
            <a:off x="841287" y="1600200"/>
            <a:ext cx="10512918" cy="4276725"/>
          </a:xfrm>
          <a:prstGeom prst="rect">
            <a:avLst/>
          </a:prstGeo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_第一章">
    <p:spTree>
      <p:nvGrpSpPr>
        <p:cNvPr id="1" name=""/>
        <p:cNvGrpSpPr/>
        <p:nvPr/>
      </p:nvGrpSpPr>
      <p:grpSpPr>
        <a:xfrm>
          <a:off x="0" y="0"/>
          <a:ext cx="0" cy="0"/>
          <a:chOff x="0" y="0"/>
          <a:chExt cx="0" cy="0"/>
        </a:xfrm>
      </p:grpSpPr>
      <p:sp>
        <p:nvSpPr>
          <p:cNvPr id="22" name="矩形 21"/>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26" name="KSO_Shape"/>
          <p:cNvSpPr/>
          <p:nvPr userDrawn="1"/>
        </p:nvSpPr>
        <p:spPr bwMode="auto">
          <a:xfrm>
            <a:off x="334963" y="254000"/>
            <a:ext cx="292100" cy="22225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a:contourClr>
                <a:srgbClr val="FFFFFF"/>
              </a:contourClr>
            </a:sp3d>
          </a:bodyPr>
          <a:lstStyle/>
          <a:p>
            <a:pPr algn="ctr" fontAlgn="auto">
              <a:defRPr/>
            </a:pPr>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pic>
        <p:nvPicPr>
          <p:cNvPr id="28676" name="图片 26"/>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29" name="矩形 28"/>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30" name="矩形 29"/>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auto"/>
            <a:r>
              <a:rPr lang="zh-CN" altLang="en-US" sz="1800" b="1" strike="noStrike" noProof="1" dirty="0">
                <a:solidFill>
                  <a:prstClr val="white"/>
                </a:solidFill>
                <a:latin typeface="微软雅黑 Light" panose="020B0502040204020203" pitchFamily="34" charset="-122"/>
                <a:ea typeface="微软雅黑 Light" panose="020B0502040204020203" pitchFamily="34" charset="-122"/>
              </a:rPr>
              <a:t>         仁爱  诚信  创新  思勤  共赢</a:t>
            </a:r>
            <a:endParaRPr lang="zh-CN" altLang="en-US" sz="1800" b="1" strike="noStrike" noProof="1" dirty="0">
              <a:solidFill>
                <a:prstClr val="white"/>
              </a:solidFill>
              <a:latin typeface="微软雅黑 Light" panose="020B0502040204020203" pitchFamily="34" charset="-122"/>
              <a:ea typeface="微软雅黑 Light" panose="020B0502040204020203" pitchFamily="34" charset="-122"/>
            </a:endParaRPr>
          </a:p>
        </p:txBody>
      </p:sp>
      <p:sp>
        <p:nvSpPr>
          <p:cNvPr id="31"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32" name="矩形 31"/>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dirty="0">
              <a:solidFill>
                <a:prstClr val="white"/>
              </a:solidFill>
              <a:latin typeface="微软雅黑" panose="020B0503020204020204" pitchFamily="34" charset="-122"/>
              <a:sym typeface="微软雅黑" panose="020B0503020204020204" pitchFamily="34" charset="-122"/>
            </a:endParaRPr>
          </a:p>
        </p:txBody>
      </p:sp>
      <p:sp>
        <p:nvSpPr>
          <p:cNvPr id="28681" name="灯片编号占位符 4"/>
          <p:cNvSpPr txBox="1"/>
          <p:nvPr userDrawn="1"/>
        </p:nvSpPr>
        <p:spPr>
          <a:xfrm>
            <a:off x="10396538" y="6432550"/>
            <a:ext cx="493712" cy="365125"/>
          </a:xfrm>
          <a:prstGeom prst="rect">
            <a:avLst/>
          </a:prstGeom>
          <a:noFill/>
          <a:ln w="9525">
            <a:noFill/>
          </a:ln>
        </p:spPr>
        <p:txBody>
          <a:bodyPr lIns="91416" tIns="45708" rIns="91416" bIns="45708" anchor="ctr"/>
          <a:p>
            <a:pPr lvl="0" algn="ctr"/>
            <a:fld id="{9A0DB2DC-4C9A-4742-B13C-FB6460FD3503}" type="slidenum">
              <a:rPr lang="en-US" altLang="zh-CN" sz="1600">
                <a:solidFill>
                  <a:srgbClr val="FFFFFF"/>
                </a:solidFill>
                <a:latin typeface="微软雅黑" panose="020B0503020204020204" pitchFamily="34" charset="-122"/>
                <a:ea typeface="微软雅黑" panose="020B0503020204020204" pitchFamily="34" charset="-122"/>
              </a:rPr>
            </a:fld>
            <a:endParaRPr lang="en-US" altLang="zh-CN" sz="1600" dirty="0">
              <a:solidFill>
                <a:srgbClr val="FFFFFF"/>
              </a:solidFill>
              <a:latin typeface="微软雅黑" panose="020B0503020204020204" pitchFamily="34" charset="-122"/>
              <a:ea typeface="微软雅黑" panose="020B0503020204020204" pitchFamily="34" charset="-122"/>
            </a:endParaRPr>
          </a:p>
        </p:txBody>
      </p:sp>
      <p:sp>
        <p:nvSpPr>
          <p:cNvPr id="28682" name="矩形 33"/>
          <p:cNvSpPr/>
          <p:nvPr userDrawn="1"/>
        </p:nvSpPr>
        <p:spPr>
          <a:xfrm>
            <a:off x="10774363" y="6461125"/>
            <a:ext cx="363537" cy="307975"/>
          </a:xfrm>
          <a:prstGeom prst="rect">
            <a:avLst/>
          </a:prstGeom>
          <a:noFill/>
          <a:ln w="9525">
            <a:noFill/>
          </a:ln>
        </p:spPr>
        <p:txBody>
          <a:bodyPr wrap="none" anchor="t">
            <a:spAutoFit/>
          </a:bodyPr>
          <a:p>
            <a:pPr lvl="0"/>
            <a:r>
              <a:rPr lang="zh-CN" altLang="en-US" sz="1400" dirty="0">
                <a:solidFill>
                  <a:srgbClr val="FFFFFF"/>
                </a:solidFill>
                <a:latin typeface="微软雅黑 Light" panose="020B0502040204020203" pitchFamily="34" charset="-122"/>
                <a:ea typeface="微软雅黑 Light" panose="020B0502040204020203" pitchFamily="34" charset="-122"/>
              </a:rPr>
              <a:t>页</a:t>
            </a:r>
            <a:endParaRPr lang="zh-CN" altLang="en-US" sz="1400" dirty="0">
              <a:solidFill>
                <a:srgbClr val="FFFFFF"/>
              </a:solidFill>
              <a:latin typeface="微软雅黑 Light" panose="020B0502040204020203" pitchFamily="34" charset="-122"/>
              <a:ea typeface="微软雅黑 Light" panose="020B0502040204020203" pitchFamily="34" charset="-122"/>
            </a:endParaRPr>
          </a:p>
        </p:txBody>
      </p:sp>
      <p:sp>
        <p:nvSpPr>
          <p:cNvPr id="28683" name="矩形 34"/>
          <p:cNvSpPr/>
          <p:nvPr userDrawn="1"/>
        </p:nvSpPr>
        <p:spPr>
          <a:xfrm>
            <a:off x="10148888" y="6461125"/>
            <a:ext cx="365125" cy="307975"/>
          </a:xfrm>
          <a:prstGeom prst="rect">
            <a:avLst/>
          </a:prstGeom>
          <a:noFill/>
          <a:ln w="9525">
            <a:noFill/>
          </a:ln>
        </p:spPr>
        <p:txBody>
          <a:bodyPr wrap="none" anchor="t">
            <a:spAutoFit/>
          </a:bodyPr>
          <a:p>
            <a:pPr lvl="0"/>
            <a:r>
              <a:rPr lang="zh-CN" altLang="en-US" sz="1400" dirty="0">
                <a:solidFill>
                  <a:srgbClr val="FFFFFF"/>
                </a:solidFill>
                <a:latin typeface="微软雅黑 Light" panose="020B0502040204020203" pitchFamily="34" charset="-122"/>
                <a:ea typeface="微软雅黑 Light" panose="020B0502040204020203" pitchFamily="34" charset="-122"/>
              </a:rPr>
              <a:t>第</a:t>
            </a:r>
            <a:endParaRPr lang="zh-CN" altLang="en-US" sz="1400" dirty="0">
              <a:solidFill>
                <a:srgbClr val="FFFFFF"/>
              </a:solidFill>
              <a:latin typeface="微软雅黑 Light" panose="020B0502040204020203" pitchFamily="34" charset="-122"/>
              <a:ea typeface="微软雅黑 Light" panose="020B0502040204020203" pitchFamily="34" charset="-122"/>
            </a:endParaRPr>
          </a:p>
        </p:txBody>
      </p:sp>
      <p:sp>
        <p:nvSpPr>
          <p:cNvPr id="11" name="文本占位符 10"/>
          <p:cNvSpPr>
            <a:spLocks noGrp="1"/>
          </p:cNvSpPr>
          <p:nvPr>
            <p:ph type="body" sz="quarter" idx="14" hasCustomPrompt="1"/>
          </p:nvPr>
        </p:nvSpPr>
        <p:spPr>
          <a:xfrm>
            <a:off x="841375" y="105620"/>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3765"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 name="内容占位符 2"/>
          <p:cNvSpPr>
            <a:spLocks noGrp="1"/>
          </p:cNvSpPr>
          <p:nvPr>
            <p:ph sz="quarter" idx="15" hasCustomPrompt="1"/>
          </p:nvPr>
        </p:nvSpPr>
        <p:spPr>
          <a:xfrm>
            <a:off x="841375" y="836613"/>
            <a:ext cx="10944225" cy="5402262"/>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8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23" name="组合 22"/>
          <p:cNvGrpSpPr/>
          <p:nvPr userDrawn="1"/>
        </p:nvGrpSpPr>
        <p:grpSpPr>
          <a:xfrm>
            <a:off x="192931" y="0"/>
            <a:ext cx="576064" cy="836705"/>
            <a:chOff x="841003" y="360040"/>
            <a:chExt cx="504056" cy="836712"/>
          </a:xfrm>
          <a:gradFill>
            <a:gsLst>
              <a:gs pos="0">
                <a:srgbClr val="0E1A40"/>
              </a:gs>
              <a:gs pos="100000">
                <a:srgbClr val="2F5EB0"/>
              </a:gs>
            </a:gsLst>
            <a:lin ang="13800000" scaled="0"/>
          </a:gradFill>
        </p:grpSpPr>
        <p:sp>
          <p:nvSpPr>
            <p:cNvPr id="24" name="矩形 23"/>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25" name="等腰三角形 24"/>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914639" y="1122363"/>
            <a:ext cx="10365899" cy="2387600"/>
          </a:xfrm>
        </p:spPr>
        <p:txBody>
          <a:bodyPr anchor="b"/>
          <a:lstStyle>
            <a:lvl1pPr algn="ctr">
              <a:defRPr sz="3115"/>
            </a:lvl1pPr>
          </a:lstStyle>
          <a:p>
            <a:pPr fontAlgn="auto"/>
            <a:r>
              <a:rPr lang="zh-CN" altLang="en-US" sz="3115" strike="noStrike" noProof="1"/>
              <a:t>单击此处编辑母版标题样式</a:t>
            </a:r>
            <a:endParaRPr lang="en-US" strike="noStrike" noProof="1" dirty="0"/>
          </a:p>
        </p:txBody>
      </p:sp>
      <p:sp>
        <p:nvSpPr>
          <p:cNvPr id="3" name="Subtitle 2"/>
          <p:cNvSpPr>
            <a:spLocks noGrp="1"/>
          </p:cNvSpPr>
          <p:nvPr>
            <p:ph type="subTitle" idx="1"/>
          </p:nvPr>
        </p:nvSpPr>
        <p:spPr>
          <a:xfrm>
            <a:off x="1524398" y="3602038"/>
            <a:ext cx="9146381" cy="1655762"/>
          </a:xfrm>
        </p:spPr>
        <p:txBody>
          <a:bodyPr/>
          <a:lstStyle>
            <a:lvl1pPr marL="0" indent="0" algn="ctr">
              <a:buNone/>
              <a:defRPr sz="1245"/>
            </a:lvl1pPr>
            <a:lvl2pPr marL="237490" indent="0" algn="ctr">
              <a:buNone/>
              <a:defRPr sz="1040"/>
            </a:lvl2pPr>
            <a:lvl3pPr marL="474345" indent="0" algn="ctr">
              <a:buNone/>
              <a:defRPr sz="935"/>
            </a:lvl3pPr>
            <a:lvl4pPr marL="711835" indent="0" algn="ctr">
              <a:buNone/>
              <a:defRPr sz="830"/>
            </a:lvl4pPr>
            <a:lvl5pPr marL="949325" indent="0" algn="ctr">
              <a:buNone/>
              <a:defRPr sz="830"/>
            </a:lvl5pPr>
            <a:lvl6pPr marL="1187450" indent="0" algn="ctr">
              <a:buNone/>
              <a:defRPr sz="830"/>
            </a:lvl6pPr>
            <a:lvl7pPr marL="1424305" indent="0" algn="ctr">
              <a:buNone/>
              <a:defRPr sz="830"/>
            </a:lvl7pPr>
            <a:lvl8pPr marL="1661795" indent="0" algn="ctr">
              <a:buNone/>
              <a:defRPr sz="830"/>
            </a:lvl8pPr>
            <a:lvl9pPr marL="1899285" indent="0" algn="ctr">
              <a:buNone/>
              <a:defRPr sz="830"/>
            </a:lvl9pPr>
          </a:lstStyle>
          <a:p>
            <a:pPr fontAlgn="auto"/>
            <a:r>
              <a:rPr lang="zh-CN" altLang="en-US" sz="1245" strike="noStrike" noProof="1"/>
              <a:t>单击此处编辑母版副标题样式</a:t>
            </a:r>
            <a:endParaRPr lang="en-US" strike="noStrike" noProof="1" dirty="0"/>
          </a:p>
        </p:txBody>
      </p:sp>
      <p:sp>
        <p:nvSpPr>
          <p:cNvPr id="4" name="Date Placeholder 3"/>
          <p:cNvSpPr>
            <a:spLocks noGrp="1"/>
          </p:cNvSpPr>
          <p:nvPr>
            <p:ph type="dt" sz="half" idx="10"/>
          </p:nvPr>
        </p:nvSpPr>
        <p:spPr>
          <a:xfrm>
            <a:off x="838200" y="6356350"/>
            <a:ext cx="2744788" cy="365125"/>
          </a:xfrm>
        </p:spPr>
        <p:txBody>
          <a:bodyPr/>
          <a:lstStyle/>
          <a:p>
            <a:pPr fontAlgn="auto"/>
            <a:fld id="{24F50193-0AD7-4E37-9F22-8C5BF98BBAE8}" type="datetimeFigureOut">
              <a:rPr lang="zh-CN" altLang="en-US" strike="noStrike" noProof="1" smtClean="0">
                <a:latin typeface="+mn-lt"/>
                <a:ea typeface="+mn-ea"/>
                <a:cs typeface="+mn-cs"/>
              </a:rPr>
            </a:fld>
            <a:endParaRPr lang="zh-CN" altLang="en-US" strike="noStrike" noProof="1"/>
          </a:p>
        </p:txBody>
      </p:sp>
      <p:sp>
        <p:nvSpPr>
          <p:cNvPr id="5" name="Footer Placeholder 4"/>
          <p:cNvSpPr>
            <a:spLocks noGrp="1"/>
          </p:cNvSpPr>
          <p:nvPr>
            <p:ph type="ftr" sz="quarter" idx="11"/>
          </p:nvPr>
        </p:nvSpPr>
        <p:spPr>
          <a:xfrm>
            <a:off x="4040188" y="6356350"/>
            <a:ext cx="4114800" cy="365125"/>
          </a:xfrm>
        </p:spPr>
        <p:txBody>
          <a:bodyPr/>
          <a:lstStyle/>
          <a:p>
            <a:pPr fontAlgn="auto"/>
            <a:endParaRPr lang="zh-CN" altLang="en-US" strike="noStrike" noProof="1"/>
          </a:p>
        </p:txBody>
      </p:sp>
      <p:sp>
        <p:nvSpPr>
          <p:cNvPr id="6" name="Slide Number Placeholder 5"/>
          <p:cNvSpPr>
            <a:spLocks noGrp="1"/>
          </p:cNvSpPr>
          <p:nvPr>
            <p:ph type="sldNum" sz="quarter" idx="12"/>
          </p:nvPr>
        </p:nvSpPr>
        <p:spPr>
          <a:xfrm>
            <a:off x="8612188" y="6356350"/>
            <a:ext cx="2744788" cy="365125"/>
          </a:xfrm>
        </p:spPr>
        <p:txBody>
          <a:bodyPr/>
          <a:lstStyle/>
          <a:p>
            <a:pPr fontAlgn="auto"/>
            <a:fld id="{D8CE2D15-E4B4-4FB6-A82A-3CF2E91CB6F1}"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第二章">
    <p:spTree>
      <p:nvGrpSpPr>
        <p:cNvPr id="1" name=""/>
        <p:cNvGrpSpPr/>
        <p:nvPr/>
      </p:nvGrpSpPr>
      <p:grpSpPr>
        <a:xfrm>
          <a:off x="0" y="0"/>
          <a:ext cx="0" cy="0"/>
          <a:chOff x="0" y="0"/>
          <a:chExt cx="0" cy="0"/>
        </a:xfrm>
      </p:grpSpPr>
      <p:sp>
        <p:nvSpPr>
          <p:cNvPr id="13" name="矩形 12"/>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KSO_Shape"/>
          <p:cNvSpPr/>
          <p:nvPr userDrawn="1"/>
        </p:nvSpPr>
        <p:spPr bwMode="auto">
          <a:xfrm>
            <a:off x="336550" y="203200"/>
            <a:ext cx="288925" cy="287338"/>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bg1"/>
          </a:solidFill>
          <a:ln>
            <a:noFill/>
          </a:ln>
          <a:effectLst>
            <a:outerShdw blurRad="50800" dist="38100" dir="2700000" algn="tl" rotWithShape="0">
              <a:prstClr val="black">
                <a:alpha val="40000"/>
              </a:prstClr>
            </a:outerShdw>
          </a:effectLst>
        </p:spPr>
        <p:txBody>
          <a:bodyPr lIns="91427" tIns="45714" rIns="91427" bIns="45714" anchor="ctr">
            <a:scene3d>
              <a:camera prst="orthographicFront"/>
              <a:lightRig rig="threePt" dir="t"/>
            </a:scene3d>
            <a:sp3d>
              <a:contourClr>
                <a:srgbClr val="FFFFFF"/>
              </a:contourClr>
            </a:sp3d>
          </a:bodyPr>
          <a:lstStyle/>
          <a:p>
            <a:pPr algn="ctr" fontAlgn="auto">
              <a:defRPr/>
            </a:pPr>
            <a:endParaRPr lang="zh-CN" altLang="en-US" strike="noStrike" noProof="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19"/>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20"/>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22"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22"/>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224"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9225" name="矩形 32"/>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9226" name="矩形 33"/>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pic>
        <p:nvPicPr>
          <p:cNvPr id="9227" name="图片 37"/>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37" name="文本占位符 10"/>
          <p:cNvSpPr>
            <a:spLocks noGrp="1"/>
          </p:cNvSpPr>
          <p:nvPr>
            <p:ph type="body" sz="quarter" idx="14" hasCustomPrompt="1"/>
          </p:nvPr>
        </p:nvSpPr>
        <p:spPr>
          <a:xfrm>
            <a:off x="841376" y="105619"/>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4400"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9" name="内容占位符 2"/>
          <p:cNvSpPr>
            <a:spLocks noGrp="1"/>
          </p:cNvSpPr>
          <p:nvPr>
            <p:ph sz="quarter" idx="15" hasCustomPrompt="1"/>
          </p:nvPr>
        </p:nvSpPr>
        <p:spPr>
          <a:xfrm>
            <a:off x="841375" y="836614"/>
            <a:ext cx="10944225" cy="5402263"/>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7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14" name="组合 13"/>
          <p:cNvGrpSpPr/>
          <p:nvPr userDrawn="1"/>
        </p:nvGrpSpPr>
        <p:grpSpPr>
          <a:xfrm>
            <a:off x="192930" y="0"/>
            <a:ext cx="576065" cy="836705"/>
            <a:chOff x="841003" y="360040"/>
            <a:chExt cx="504056" cy="836712"/>
          </a:xfrm>
          <a:gradFill>
            <a:gsLst>
              <a:gs pos="0">
                <a:srgbClr val="0E1A40"/>
              </a:gs>
              <a:gs pos="100000">
                <a:srgbClr val="2F5EB0"/>
              </a:gs>
            </a:gsLst>
            <a:lin ang="13800000" scaled="0"/>
          </a:gradFill>
        </p:grpSpPr>
        <p:sp>
          <p:nvSpPr>
            <p:cNvPr id="15" name="矩形 14"/>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等腰三角形 15"/>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7" name="Freeform 14"/>
          <p:cNvSpPr/>
          <p:nvPr userDrawn="1"/>
        </p:nvSpPr>
        <p:spPr bwMode="auto">
          <a:xfrm>
            <a:off x="6321425" y="0"/>
            <a:ext cx="5873750" cy="6858000"/>
          </a:xfrm>
          <a:custGeom>
            <a:avLst/>
            <a:gdLst>
              <a:gd name="connsiteX0" fmla="*/ 3735388 w 5872162"/>
              <a:gd name="connsiteY0" fmla="*/ 0 h 6858000"/>
              <a:gd name="connsiteX1" fmla="*/ 5872162 w 5872162"/>
              <a:gd name="connsiteY1" fmla="*/ 0 h 6858000"/>
              <a:gd name="connsiteX2" fmla="*/ 5872162 w 5872162"/>
              <a:gd name="connsiteY2" fmla="*/ 6858000 h 6858000"/>
              <a:gd name="connsiteX3" fmla="*/ 0 w 58721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872162" h="6858000">
                <a:moveTo>
                  <a:pt x="3735388" y="0"/>
                </a:moveTo>
                <a:lnTo>
                  <a:pt x="5872162" y="0"/>
                </a:lnTo>
                <a:lnTo>
                  <a:pt x="5872162" y="6858000"/>
                </a:lnTo>
                <a:lnTo>
                  <a:pt x="0" y="6858000"/>
                </a:lnTo>
                <a:close/>
              </a:path>
            </a:pathLst>
          </a:custGeom>
          <a:solidFill>
            <a:schemeClr val="accent4">
              <a:lumMod val="60000"/>
              <a:lumOff val="40000"/>
            </a:schemeClr>
          </a:solidFill>
          <a:ln>
            <a:noFill/>
          </a:ln>
        </p:spPr>
        <p:txBody>
          <a:bodyPr vert="horz" wrap="square" lIns="91440" tIns="45720" rIns="91440" bIns="45720" numCol="1" anchor="t" anchorCtr="0" compatLnSpc="1">
            <a:noAutofit/>
          </a:bodyPr>
          <a:lstStyle/>
          <a:p>
            <a:pPr fontAlgn="auto"/>
            <a:endParaRPr lang="en-US" sz="1700" strike="noStrike" noProof="1"/>
          </a:p>
        </p:txBody>
      </p:sp>
      <p:sp>
        <p:nvSpPr>
          <p:cNvPr id="8" name="Freeform 6"/>
          <p:cNvSpPr/>
          <p:nvPr userDrawn="1"/>
        </p:nvSpPr>
        <p:spPr bwMode="auto">
          <a:xfrm>
            <a:off x="7051675" y="0"/>
            <a:ext cx="4910138" cy="5510213"/>
          </a:xfrm>
          <a:custGeom>
            <a:avLst/>
            <a:gdLst>
              <a:gd name="T0" fmla="*/ 1201 w 3092"/>
              <a:gd name="T1" fmla="*/ 3471 h 3471"/>
              <a:gd name="T2" fmla="*/ 0 w 3092"/>
              <a:gd name="T3" fmla="*/ 3471 h 3471"/>
              <a:gd name="T4" fmla="*/ 1890 w 3092"/>
              <a:gd name="T5" fmla="*/ 0 h 3471"/>
              <a:gd name="T6" fmla="*/ 3092 w 3092"/>
              <a:gd name="T7" fmla="*/ 0 h 3471"/>
              <a:gd name="T8" fmla="*/ 1201 w 3092"/>
              <a:gd name="T9" fmla="*/ 3471 h 3471"/>
            </a:gdLst>
            <a:ahLst/>
            <a:cxnLst>
              <a:cxn ang="0">
                <a:pos x="T0" y="T1"/>
              </a:cxn>
              <a:cxn ang="0">
                <a:pos x="T2" y="T3"/>
              </a:cxn>
              <a:cxn ang="0">
                <a:pos x="T4" y="T5"/>
              </a:cxn>
              <a:cxn ang="0">
                <a:pos x="T6" y="T7"/>
              </a:cxn>
              <a:cxn ang="0">
                <a:pos x="T8" y="T9"/>
              </a:cxn>
            </a:cxnLst>
            <a:rect l="0" t="0" r="r" b="b"/>
            <a:pathLst>
              <a:path w="3092" h="3471">
                <a:moveTo>
                  <a:pt x="1201" y="3471"/>
                </a:moveTo>
                <a:lnTo>
                  <a:pt x="0" y="3471"/>
                </a:lnTo>
                <a:lnTo>
                  <a:pt x="1890" y="0"/>
                </a:lnTo>
                <a:lnTo>
                  <a:pt x="3092" y="0"/>
                </a:lnTo>
                <a:lnTo>
                  <a:pt x="1201" y="3471"/>
                </a:lnTo>
                <a:close/>
              </a:path>
            </a:pathLst>
          </a:custGeom>
          <a:solidFill>
            <a:schemeClr val="accent4">
              <a:lumMod val="20000"/>
              <a:lumOff val="80000"/>
              <a:alpha val="50000"/>
            </a:schemeClr>
          </a:solidFill>
          <a:ln>
            <a:noFill/>
          </a:ln>
        </p:spPr>
        <p:txBody>
          <a:bodyPr vert="horz" wrap="square" lIns="91440" tIns="45720" rIns="91440" bIns="45720" numCol="1" anchor="t" anchorCtr="0" compatLnSpc="1"/>
          <a:lstStyle/>
          <a:p>
            <a:pPr lvl="0" fontAlgn="auto"/>
            <a:endParaRPr lang="en-US" sz="1700" strike="noStrike" noProof="1"/>
          </a:p>
        </p:txBody>
      </p:sp>
      <p:sp>
        <p:nvSpPr>
          <p:cNvPr id="9" name="Freeform 7"/>
          <p:cNvSpPr/>
          <p:nvPr userDrawn="1"/>
        </p:nvSpPr>
        <p:spPr bwMode="auto">
          <a:xfrm>
            <a:off x="5345113" y="2371725"/>
            <a:ext cx="3617913" cy="3138488"/>
          </a:xfrm>
          <a:custGeom>
            <a:avLst/>
            <a:gdLst>
              <a:gd name="T0" fmla="*/ 1202 w 2279"/>
              <a:gd name="T1" fmla="*/ 0 h 1977"/>
              <a:gd name="T2" fmla="*/ 0 w 2279"/>
              <a:gd name="T3" fmla="*/ 0 h 1977"/>
              <a:gd name="T4" fmla="*/ 1076 w 2279"/>
              <a:gd name="T5" fmla="*/ 1977 h 1977"/>
              <a:gd name="T6" fmla="*/ 2279 w 2279"/>
              <a:gd name="T7" fmla="*/ 1977 h 1977"/>
              <a:gd name="T8" fmla="*/ 1202 w 2279"/>
              <a:gd name="T9" fmla="*/ 0 h 1977"/>
            </a:gdLst>
            <a:ahLst/>
            <a:cxnLst>
              <a:cxn ang="0">
                <a:pos x="T0" y="T1"/>
              </a:cxn>
              <a:cxn ang="0">
                <a:pos x="T2" y="T3"/>
              </a:cxn>
              <a:cxn ang="0">
                <a:pos x="T4" y="T5"/>
              </a:cxn>
              <a:cxn ang="0">
                <a:pos x="T6" y="T7"/>
              </a:cxn>
              <a:cxn ang="0">
                <a:pos x="T8" y="T9"/>
              </a:cxn>
            </a:cxnLst>
            <a:rect l="0" t="0" r="r" b="b"/>
            <a:pathLst>
              <a:path w="2279" h="1977">
                <a:moveTo>
                  <a:pt x="1202" y="0"/>
                </a:moveTo>
                <a:lnTo>
                  <a:pt x="0" y="0"/>
                </a:lnTo>
                <a:lnTo>
                  <a:pt x="1076" y="1977"/>
                </a:lnTo>
                <a:lnTo>
                  <a:pt x="2279" y="1977"/>
                </a:lnTo>
                <a:lnTo>
                  <a:pt x="1202" y="0"/>
                </a:lnTo>
                <a:close/>
              </a:path>
            </a:pathLst>
          </a:custGeom>
          <a:solidFill>
            <a:schemeClr val="accent4">
              <a:lumMod val="20000"/>
              <a:lumOff val="80000"/>
              <a:alpha val="50000"/>
            </a:schemeClr>
          </a:solidFill>
          <a:ln>
            <a:noFill/>
          </a:ln>
        </p:spPr>
        <p:txBody>
          <a:bodyPr vert="horz" wrap="square" lIns="91440" tIns="45720" rIns="91440" bIns="45720" numCol="1" anchor="t" anchorCtr="0" compatLnSpc="1"/>
          <a:lstStyle/>
          <a:p>
            <a:pPr lvl="0" fontAlgn="auto"/>
            <a:endParaRPr lang="en-US" sz="1700" strike="noStrike" noProof="1"/>
          </a:p>
        </p:txBody>
      </p:sp>
      <p:sp>
        <p:nvSpPr>
          <p:cNvPr id="10" name="Freeform 8"/>
          <p:cNvSpPr/>
          <p:nvPr userDrawn="1"/>
        </p:nvSpPr>
        <p:spPr bwMode="auto">
          <a:xfrm>
            <a:off x="2909888" y="2371725"/>
            <a:ext cx="4352925" cy="4486275"/>
          </a:xfrm>
          <a:custGeom>
            <a:avLst/>
            <a:gdLst>
              <a:gd name="T0" fmla="*/ 1202 w 2741"/>
              <a:gd name="T1" fmla="*/ 2826 h 2826"/>
              <a:gd name="T2" fmla="*/ 2741 w 2741"/>
              <a:gd name="T3" fmla="*/ 0 h 2826"/>
              <a:gd name="T4" fmla="*/ 1539 w 2741"/>
              <a:gd name="T5" fmla="*/ 0 h 2826"/>
              <a:gd name="T6" fmla="*/ 0 w 2741"/>
              <a:gd name="T7" fmla="*/ 2826 h 2826"/>
              <a:gd name="T8" fmla="*/ 1202 w 2741"/>
              <a:gd name="T9" fmla="*/ 2826 h 2826"/>
            </a:gdLst>
            <a:ahLst/>
            <a:cxnLst>
              <a:cxn ang="0">
                <a:pos x="T0" y="T1"/>
              </a:cxn>
              <a:cxn ang="0">
                <a:pos x="T2" y="T3"/>
              </a:cxn>
              <a:cxn ang="0">
                <a:pos x="T4" y="T5"/>
              </a:cxn>
              <a:cxn ang="0">
                <a:pos x="T6" y="T7"/>
              </a:cxn>
              <a:cxn ang="0">
                <a:pos x="T8" y="T9"/>
              </a:cxn>
            </a:cxnLst>
            <a:rect l="0" t="0" r="r" b="b"/>
            <a:pathLst>
              <a:path w="2741" h="2826">
                <a:moveTo>
                  <a:pt x="1202" y="2826"/>
                </a:moveTo>
                <a:lnTo>
                  <a:pt x="2741" y="0"/>
                </a:lnTo>
                <a:lnTo>
                  <a:pt x="1539" y="0"/>
                </a:lnTo>
                <a:lnTo>
                  <a:pt x="0" y="2826"/>
                </a:lnTo>
                <a:lnTo>
                  <a:pt x="1202" y="2826"/>
                </a:lnTo>
                <a:close/>
              </a:path>
            </a:pathLst>
          </a:custGeom>
          <a:solidFill>
            <a:schemeClr val="accent4">
              <a:lumMod val="20000"/>
              <a:lumOff val="80000"/>
              <a:alpha val="50000"/>
            </a:schemeClr>
          </a:solidFill>
          <a:ln>
            <a:noFill/>
          </a:ln>
        </p:spPr>
        <p:txBody>
          <a:bodyPr vert="horz" wrap="square" lIns="91440" tIns="45720" rIns="91440" bIns="45720" numCol="1" anchor="t" anchorCtr="0" compatLnSpc="1"/>
          <a:lstStyle/>
          <a:p>
            <a:pPr lvl="0" fontAlgn="auto"/>
            <a:endParaRPr lang="en-US" sz="1700" strike="noStrike" noProof="1"/>
          </a:p>
        </p:txBody>
      </p:sp>
      <p:sp>
        <p:nvSpPr>
          <p:cNvPr id="11" name="Freeform 16"/>
          <p:cNvSpPr/>
          <p:nvPr userDrawn="1"/>
        </p:nvSpPr>
        <p:spPr bwMode="auto">
          <a:xfrm rot="10800000">
            <a:off x="0" y="0"/>
            <a:ext cx="1843088" cy="3384550"/>
          </a:xfrm>
          <a:custGeom>
            <a:avLst/>
            <a:gdLst>
              <a:gd name="connsiteX0" fmla="*/ 1843880 w 1843880"/>
              <a:gd name="connsiteY0" fmla="*/ 3385279 h 3385279"/>
              <a:gd name="connsiteX1" fmla="*/ 0 w 1843880"/>
              <a:gd name="connsiteY1" fmla="*/ 3385279 h 3385279"/>
              <a:gd name="connsiteX2" fmla="*/ 1843880 w 1843880"/>
              <a:gd name="connsiteY2" fmla="*/ 0 h 3385279"/>
            </a:gdLst>
            <a:ahLst/>
            <a:cxnLst>
              <a:cxn ang="0">
                <a:pos x="connsiteX0" y="connsiteY0"/>
              </a:cxn>
              <a:cxn ang="0">
                <a:pos x="connsiteX1" y="connsiteY1"/>
              </a:cxn>
              <a:cxn ang="0">
                <a:pos x="connsiteX2" y="connsiteY2"/>
              </a:cxn>
            </a:cxnLst>
            <a:rect l="l" t="t" r="r" b="b"/>
            <a:pathLst>
              <a:path w="1843880" h="3385279">
                <a:moveTo>
                  <a:pt x="1843880" y="3385279"/>
                </a:moveTo>
                <a:lnTo>
                  <a:pt x="0" y="3385279"/>
                </a:lnTo>
                <a:lnTo>
                  <a:pt x="1843880" y="0"/>
                </a:lnTo>
                <a:close/>
              </a:path>
            </a:pathLst>
          </a:custGeom>
          <a:solidFill>
            <a:schemeClr val="accent4">
              <a:lumMod val="60000"/>
              <a:lumOff val="40000"/>
            </a:schemeClr>
          </a:solidFill>
          <a:ln>
            <a:noFill/>
          </a:ln>
        </p:spPr>
        <p:txBody>
          <a:bodyPr vert="horz" wrap="square" lIns="91440" tIns="45720" rIns="91440" bIns="45720" numCol="1" anchor="t" anchorCtr="0" compatLnSpc="1">
            <a:noAutofit/>
          </a:bodyPr>
          <a:lstStyle/>
          <a:p>
            <a:pPr lvl="0" fontAlgn="auto"/>
            <a:endParaRPr lang="en-US" sz="1700" strike="noStrike" noProof="1"/>
          </a:p>
        </p:txBody>
      </p:sp>
      <p:sp>
        <p:nvSpPr>
          <p:cNvPr id="2" name="日期占位符 1"/>
          <p:cNvSpPr>
            <a:spLocks noGrp="1"/>
          </p:cNvSpPr>
          <p:nvPr>
            <p:ph type="dt" sz="half" idx="10"/>
          </p:nvPr>
        </p:nvSpPr>
        <p:spPr>
          <a:xfrm>
            <a:off x="838200" y="6356350"/>
            <a:ext cx="2744788" cy="365125"/>
          </a:xfrm>
        </p:spPr>
        <p:txBody>
          <a:bodyPr/>
          <a:lstStyle/>
          <a:p>
            <a:pPr fontAlgn="auto"/>
            <a:fld id="{8EE0F13D-3A25-48D7-AE49-AD8F52A3A894}"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a:xfrm>
            <a:off x="4040188" y="6356350"/>
            <a:ext cx="4114800" cy="365125"/>
          </a:xfrm>
        </p:spPr>
        <p:txBody>
          <a:bodyPr/>
          <a:lstStyle/>
          <a:p>
            <a:pPr fontAlgn="auto"/>
            <a:endParaRPr lang="zh-CN" altLang="en-US" strike="noStrike" noProof="1"/>
          </a:p>
        </p:txBody>
      </p:sp>
      <p:sp>
        <p:nvSpPr>
          <p:cNvPr id="4" name="灯片编号占位符 3"/>
          <p:cNvSpPr>
            <a:spLocks noGrp="1"/>
          </p:cNvSpPr>
          <p:nvPr>
            <p:ph type="sldNum" sz="quarter" idx="12"/>
          </p:nvPr>
        </p:nvSpPr>
        <p:spPr>
          <a:xfrm>
            <a:off x="8612188" y="6356350"/>
            <a:ext cx="2744788" cy="365125"/>
          </a:xfrm>
        </p:spPr>
        <p:txBody>
          <a:bodyPr/>
          <a:lstStyle/>
          <a:p>
            <a:pPr fontAlgn="auto"/>
            <a:fld id="{F907EAAF-726A-48BF-8337-D8EF74986016}"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空白">
    <p:spTree>
      <p:nvGrpSpPr>
        <p:cNvPr id="1" name=""/>
        <p:cNvGrpSpPr/>
        <p:nvPr/>
      </p:nvGrpSpPr>
      <p:grpSpPr>
        <a:xfrm>
          <a:off x="0" y="0"/>
          <a:ext cx="0" cy="0"/>
          <a:chOff x="0" y="0"/>
          <a:chExt cx="0" cy="0"/>
        </a:xfrm>
      </p:grpSpPr>
      <p:grpSp>
        <p:nvGrpSpPr>
          <p:cNvPr id="2" name="组合 1"/>
          <p:cNvGrpSpPr/>
          <p:nvPr userDrawn="1"/>
        </p:nvGrpSpPr>
        <p:grpSpPr>
          <a:xfrm>
            <a:off x="192931" y="0"/>
            <a:ext cx="576064" cy="836705"/>
            <a:chOff x="841003" y="360040"/>
            <a:chExt cx="504056" cy="836712"/>
          </a:xfrm>
          <a:gradFill>
            <a:gsLst>
              <a:gs pos="0">
                <a:srgbClr val="0E1A40"/>
              </a:gs>
              <a:gs pos="100000">
                <a:srgbClr val="2F5EB0"/>
              </a:gs>
            </a:gsLst>
            <a:lin ang="13800000" scaled="0"/>
          </a:gradFill>
        </p:grpSpPr>
        <p:sp>
          <p:nvSpPr>
            <p:cNvPr id="3" name="矩形 2"/>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4" name="等腰三角形 3"/>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grpSp>
      <p:sp>
        <p:nvSpPr>
          <p:cNvPr id="5" name="KSO_Shape"/>
          <p:cNvSpPr/>
          <p:nvPr userDrawn="1"/>
        </p:nvSpPr>
        <p:spPr bwMode="auto">
          <a:xfrm>
            <a:off x="341313" y="219075"/>
            <a:ext cx="303213" cy="257175"/>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contourW="12700">
              <a:contourClr>
                <a:srgbClr val="FFFFFF"/>
              </a:contourClr>
            </a:sp3d>
          </a:bodyPr>
          <a:lstStyle/>
          <a:p>
            <a:pPr algn="ctr" fontAlgn="auto">
              <a:defRPr/>
            </a:pPr>
            <a:endParaRPr lang="zh-CN" altLang="en-US" sz="1800" strike="noStrike" noProof="1">
              <a:solidFill>
                <a:srgbClr val="1C666E"/>
              </a:solidFill>
              <a:latin typeface="微软雅黑" panose="020B0503020204020204" pitchFamily="34" charset="-122"/>
              <a:sym typeface="微软雅黑" panose="020B0503020204020204" pitchFamily="34" charset="-122"/>
            </a:endParaRPr>
          </a:p>
        </p:txBody>
      </p:sp>
      <p:pic>
        <p:nvPicPr>
          <p:cNvPr id="31748" name="图片 5"/>
          <p:cNvPicPr>
            <a:picLocks noChangeAspect="1"/>
          </p:cNvPicPr>
          <p:nvPr userDrawn="1"/>
        </p:nvPicPr>
        <p:blipFill>
          <a:blip r:embed="rId2"/>
          <a:stretch>
            <a:fillRect/>
          </a:stretch>
        </p:blipFill>
        <p:spPr>
          <a:xfrm>
            <a:off x="10548938" y="36513"/>
            <a:ext cx="1304925" cy="6223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32770" name="图片 2"/>
          <p:cNvPicPr>
            <a:picLocks noChangeAspect="1"/>
          </p:cNvPicPr>
          <p:nvPr userDrawn="1"/>
        </p:nvPicPr>
        <p:blipFill>
          <a:blip r:embed="rId2"/>
          <a:srcRect l="10130" t="8171" r="4668" b="10117"/>
          <a:stretch>
            <a:fillRect/>
          </a:stretch>
        </p:blipFill>
        <p:spPr>
          <a:xfrm>
            <a:off x="-455612" y="1549400"/>
            <a:ext cx="5489575" cy="3759200"/>
          </a:xfrm>
          <a:prstGeom prst="rect">
            <a:avLst/>
          </a:prstGeom>
          <a:noFill/>
          <a:ln w="9525">
            <a:noFill/>
          </a:ln>
        </p:spPr>
      </p:pic>
      <p:sp>
        <p:nvSpPr>
          <p:cNvPr id="5" name="矩形 4"/>
          <p:cNvSpPr/>
          <p:nvPr userDrawn="1"/>
        </p:nvSpPr>
        <p:spPr>
          <a:xfrm>
            <a:off x="6889750" y="209550"/>
            <a:ext cx="5026025" cy="646113"/>
          </a:xfrm>
          <a:prstGeom prst="rect">
            <a:avLst/>
          </a:prstGeom>
        </p:spPr>
        <p:txBody>
          <a:bodyPr wrap="none" lIns="91427" tIns="45714" rIns="91427" bIns="45714">
            <a:spAutoFit/>
          </a:bodyPr>
          <a:lstStyle/>
          <a:p>
            <a:pPr algn="ctr" fontAlgn="auto"/>
            <a:r>
              <a:rPr lang="zh-CN" altLang="en-US" sz="3600" b="0" strike="noStrike" cap="none" spc="0" noProof="1" dirty="0">
                <a:ln w="0"/>
                <a:solidFill>
                  <a:srgbClr val="004EA2"/>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cs typeface="+mn-cs"/>
              </a:rPr>
              <a:t>科研为本  创造健康生活</a:t>
            </a:r>
            <a:endParaRPr lang="zh-CN" altLang="en-US" sz="3600" b="0" strike="noStrike" cap="none" spc="0" noProof="1" dirty="0">
              <a:ln w="0"/>
              <a:solidFill>
                <a:srgbClr val="004EA2"/>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endParaRPr>
          </a:p>
        </p:txBody>
      </p:sp>
      <p:pic>
        <p:nvPicPr>
          <p:cNvPr id="32772" name="图片 6"/>
          <p:cNvPicPr>
            <a:picLocks noChangeAspect="1"/>
          </p:cNvPicPr>
          <p:nvPr userDrawn="1"/>
        </p:nvPicPr>
        <p:blipFill>
          <a:blip r:embed="rId3"/>
          <a:srcRect t="32549" b="33852"/>
          <a:stretch>
            <a:fillRect/>
          </a:stretch>
        </p:blipFill>
        <p:spPr>
          <a:xfrm>
            <a:off x="344488" y="71438"/>
            <a:ext cx="1944687" cy="923925"/>
          </a:xfrm>
          <a:prstGeom prst="rect">
            <a:avLst/>
          </a:prstGeom>
          <a:noFill/>
          <a:ln w="9525">
            <a:noFill/>
          </a:ln>
        </p:spPr>
      </p:pic>
      <p:sp>
        <p:nvSpPr>
          <p:cNvPr id="4" name="矩形 3"/>
          <p:cNvSpPr/>
          <p:nvPr userDrawn="1"/>
        </p:nvSpPr>
        <p:spPr>
          <a:xfrm>
            <a:off x="0" y="2132851"/>
            <a:ext cx="12195175" cy="2520280"/>
          </a:xfrm>
          <a:prstGeom prst="rect">
            <a:avLst/>
          </a:prstGeom>
          <a:solidFill>
            <a:srgbClr val="2F5EB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目录">
    <p:bg>
      <p:bgPr>
        <a:blipFill dpi="0" rotWithShape="1">
          <a:blip r:embed="rId2">
            <a:alphaModFix amt="35000"/>
            <a:lum/>
          </a:blip>
          <a:srcRect/>
          <a:stretch>
            <a:fillRect t="-11000" b="-11000"/>
          </a:stretch>
        </a:blipFill>
        <a:effectLst/>
      </p:bgPr>
    </p:bg>
    <p:spTree>
      <p:nvGrpSpPr>
        <p:cNvPr id="1" name=""/>
        <p:cNvGrpSpPr/>
        <p:nvPr/>
      </p:nvGrpSpPr>
      <p:grpSpPr>
        <a:xfrm>
          <a:off x="0" y="0"/>
          <a:ext cx="0" cy="0"/>
          <a:chOff x="0" y="0"/>
          <a:chExt cx="0" cy="0"/>
        </a:xfrm>
      </p:grpSpPr>
      <p:sp>
        <p:nvSpPr>
          <p:cNvPr id="15" name="矩形 14"/>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15"/>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sz="1700"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sz="1700"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17"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798"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33799" name="矩形 19"/>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33800" name="矩形 8"/>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第一章">
    <p:spTree>
      <p:nvGrpSpPr>
        <p:cNvPr id="1" name=""/>
        <p:cNvGrpSpPr/>
        <p:nvPr/>
      </p:nvGrpSpPr>
      <p:grpSpPr>
        <a:xfrm>
          <a:off x="0" y="0"/>
          <a:ext cx="0" cy="0"/>
          <a:chOff x="0" y="0"/>
          <a:chExt cx="0" cy="0"/>
        </a:xfrm>
      </p:grpSpPr>
      <p:sp>
        <p:nvSpPr>
          <p:cNvPr id="22" name="矩形 21"/>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KSO_Shape"/>
          <p:cNvSpPr/>
          <p:nvPr userDrawn="1"/>
        </p:nvSpPr>
        <p:spPr bwMode="auto">
          <a:xfrm>
            <a:off x="334963" y="254000"/>
            <a:ext cx="292100" cy="22225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outerShdw blurRad="50800" dist="38100" dir="2700000" algn="tl" rotWithShape="0">
              <a:prstClr val="black">
                <a:alpha val="40000"/>
              </a:prstClr>
            </a:outerShdw>
          </a:effectLst>
        </p:spPr>
        <p:txBody>
          <a:bodyPr lIns="91427" tIns="45714" rIns="91427" bIns="45714" anchor="ctr">
            <a:scene3d>
              <a:camera prst="orthographicFront"/>
              <a:lightRig rig="threePt" dir="t"/>
            </a:scene3d>
            <a:sp3d>
              <a:contourClr>
                <a:srgbClr val="FFFFFF"/>
              </a:contourClr>
            </a:sp3d>
          </a:bodyPr>
          <a:lstStyle/>
          <a:p>
            <a:pPr algn="ctr" fontAlgn="auto">
              <a:defRPr/>
            </a:pPr>
            <a:endParaRPr lang="zh-CN" altLang="en-US" sz="1700" strike="noStrike" noProof="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34820" name="图片 26"/>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29" name="矩形 28"/>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sz="1700"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sz="1700"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31"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31"/>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825"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34826" name="矩形 33"/>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34827" name="矩形 34"/>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11" name="文本占位符 10"/>
          <p:cNvSpPr>
            <a:spLocks noGrp="1"/>
          </p:cNvSpPr>
          <p:nvPr>
            <p:ph type="body" sz="quarter" idx="14" hasCustomPrompt="1"/>
          </p:nvPr>
        </p:nvSpPr>
        <p:spPr>
          <a:xfrm>
            <a:off x="841376" y="105619"/>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4400"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 name="内容占位符 2"/>
          <p:cNvSpPr>
            <a:spLocks noGrp="1"/>
          </p:cNvSpPr>
          <p:nvPr>
            <p:ph sz="quarter" idx="15" hasCustomPrompt="1"/>
          </p:nvPr>
        </p:nvSpPr>
        <p:spPr>
          <a:xfrm>
            <a:off x="841375" y="836614"/>
            <a:ext cx="10944225" cy="5402263"/>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7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23" name="组合 22"/>
          <p:cNvGrpSpPr/>
          <p:nvPr userDrawn="1"/>
        </p:nvGrpSpPr>
        <p:grpSpPr>
          <a:xfrm>
            <a:off x="192930" y="0"/>
            <a:ext cx="576065" cy="836705"/>
            <a:chOff x="841003" y="360040"/>
            <a:chExt cx="504056" cy="836712"/>
          </a:xfrm>
          <a:gradFill>
            <a:gsLst>
              <a:gs pos="0">
                <a:srgbClr val="0E1A40"/>
              </a:gs>
              <a:gs pos="100000">
                <a:srgbClr val="2F5EB0"/>
              </a:gs>
            </a:gsLst>
            <a:lin ang="13800000" scaled="0"/>
          </a:gradFill>
        </p:grpSpPr>
        <p:sp>
          <p:nvSpPr>
            <p:cNvPr id="24" name="矩形 23"/>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等腰三角形 24"/>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第二章">
    <p:spTree>
      <p:nvGrpSpPr>
        <p:cNvPr id="1" name=""/>
        <p:cNvGrpSpPr/>
        <p:nvPr/>
      </p:nvGrpSpPr>
      <p:grpSpPr>
        <a:xfrm>
          <a:off x="0" y="0"/>
          <a:ext cx="0" cy="0"/>
          <a:chOff x="0" y="0"/>
          <a:chExt cx="0" cy="0"/>
        </a:xfrm>
      </p:grpSpPr>
      <p:sp>
        <p:nvSpPr>
          <p:cNvPr id="13" name="矩形 12"/>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KSO_Shape"/>
          <p:cNvSpPr/>
          <p:nvPr userDrawn="1"/>
        </p:nvSpPr>
        <p:spPr bwMode="auto">
          <a:xfrm>
            <a:off x="336550" y="203200"/>
            <a:ext cx="288925" cy="287338"/>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bg1"/>
          </a:solidFill>
          <a:ln>
            <a:noFill/>
          </a:ln>
          <a:effectLst>
            <a:outerShdw blurRad="50800" dist="38100" dir="2700000" algn="tl" rotWithShape="0">
              <a:prstClr val="black">
                <a:alpha val="40000"/>
              </a:prstClr>
            </a:outerShdw>
          </a:effectLst>
        </p:spPr>
        <p:txBody>
          <a:bodyPr lIns="91427" tIns="45714" rIns="91427" bIns="45714" anchor="ctr">
            <a:scene3d>
              <a:camera prst="orthographicFront"/>
              <a:lightRig rig="threePt" dir="t"/>
            </a:scene3d>
            <a:sp3d>
              <a:contourClr>
                <a:srgbClr val="FFFFFF"/>
              </a:contourClr>
            </a:sp3d>
          </a:bodyPr>
          <a:lstStyle/>
          <a:p>
            <a:pPr algn="ctr" fontAlgn="auto">
              <a:defRPr/>
            </a:pPr>
            <a:endParaRPr lang="zh-CN" altLang="en-US" sz="1700" strike="noStrike" noProof="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19"/>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20"/>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sz="1700"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sz="1700"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22"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22"/>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848"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35849" name="矩形 32"/>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35850" name="矩形 33"/>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pic>
        <p:nvPicPr>
          <p:cNvPr id="35851" name="图片 37"/>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37" name="文本占位符 10"/>
          <p:cNvSpPr>
            <a:spLocks noGrp="1"/>
          </p:cNvSpPr>
          <p:nvPr>
            <p:ph type="body" sz="quarter" idx="14" hasCustomPrompt="1"/>
          </p:nvPr>
        </p:nvSpPr>
        <p:spPr>
          <a:xfrm>
            <a:off x="841376" y="105619"/>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4400"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9" name="内容占位符 2"/>
          <p:cNvSpPr>
            <a:spLocks noGrp="1"/>
          </p:cNvSpPr>
          <p:nvPr>
            <p:ph sz="quarter" idx="15" hasCustomPrompt="1"/>
          </p:nvPr>
        </p:nvSpPr>
        <p:spPr>
          <a:xfrm>
            <a:off x="841375" y="836614"/>
            <a:ext cx="10944225" cy="5402263"/>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7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14" name="组合 13"/>
          <p:cNvGrpSpPr/>
          <p:nvPr userDrawn="1"/>
        </p:nvGrpSpPr>
        <p:grpSpPr>
          <a:xfrm>
            <a:off x="192930" y="0"/>
            <a:ext cx="576065" cy="836705"/>
            <a:chOff x="841003" y="360040"/>
            <a:chExt cx="504056" cy="836712"/>
          </a:xfrm>
          <a:gradFill>
            <a:gsLst>
              <a:gs pos="0">
                <a:srgbClr val="0E1A40"/>
              </a:gs>
              <a:gs pos="100000">
                <a:srgbClr val="2F5EB0"/>
              </a:gs>
            </a:gsLst>
            <a:lin ang="13800000" scaled="0"/>
          </a:gradFill>
        </p:grpSpPr>
        <p:sp>
          <p:nvSpPr>
            <p:cNvPr id="15" name="矩形 14"/>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等腰三角形 15"/>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第三章">
    <p:spTree>
      <p:nvGrpSpPr>
        <p:cNvPr id="1" name=""/>
        <p:cNvGrpSpPr/>
        <p:nvPr/>
      </p:nvGrpSpPr>
      <p:grpSpPr>
        <a:xfrm>
          <a:off x="0" y="0"/>
          <a:ext cx="0" cy="0"/>
          <a:chOff x="0" y="0"/>
          <a:chExt cx="0" cy="0"/>
        </a:xfrm>
      </p:grpSpPr>
      <p:sp>
        <p:nvSpPr>
          <p:cNvPr id="13" name="矩形 12"/>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KSO_Shape"/>
          <p:cNvSpPr/>
          <p:nvPr userDrawn="1"/>
        </p:nvSpPr>
        <p:spPr bwMode="auto">
          <a:xfrm>
            <a:off x="341313" y="219075"/>
            <a:ext cx="303213" cy="257175"/>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ffectLst>
            <a:outerShdw blurRad="50800" dist="38100" dir="2700000" algn="tl" rotWithShape="0">
              <a:prstClr val="black">
                <a:alpha val="40000"/>
              </a:prstClr>
            </a:outerShdw>
          </a:effectLst>
        </p:spPr>
        <p:txBody>
          <a:bodyPr lIns="91427" tIns="45714" rIns="91427" bIns="45714" anchor="ctr">
            <a:scene3d>
              <a:camera prst="orthographicFront"/>
              <a:lightRig rig="threePt" dir="t"/>
            </a:scene3d>
            <a:sp3d contourW="12700">
              <a:contourClr>
                <a:srgbClr val="FFFFFF"/>
              </a:contourClr>
            </a:sp3d>
          </a:bodyPr>
          <a:lstStyle/>
          <a:p>
            <a:pPr algn="ctr" fontAlgn="auto">
              <a:defRPr/>
            </a:pPr>
            <a:endParaRPr lang="zh-CN" altLang="en-US" sz="1700" strike="noStrike" noProof="1">
              <a:solidFill>
                <a:srgbClr val="1C666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19"/>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20"/>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sz="1700"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sz="1700"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22"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22"/>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z="1700"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872"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36873" name="矩形 24"/>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36874" name="矩形 32"/>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pic>
        <p:nvPicPr>
          <p:cNvPr id="36875" name="图片 36"/>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36" name="文本占位符 10"/>
          <p:cNvSpPr>
            <a:spLocks noGrp="1"/>
          </p:cNvSpPr>
          <p:nvPr>
            <p:ph type="body" sz="quarter" idx="14" hasCustomPrompt="1"/>
          </p:nvPr>
        </p:nvSpPr>
        <p:spPr>
          <a:xfrm>
            <a:off x="841376" y="105619"/>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4400"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8" name="内容占位符 2"/>
          <p:cNvSpPr>
            <a:spLocks noGrp="1"/>
          </p:cNvSpPr>
          <p:nvPr>
            <p:ph sz="quarter" idx="15" hasCustomPrompt="1"/>
          </p:nvPr>
        </p:nvSpPr>
        <p:spPr>
          <a:xfrm>
            <a:off x="841375" y="836614"/>
            <a:ext cx="10944225" cy="5402263"/>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7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14" name="组合 13"/>
          <p:cNvGrpSpPr/>
          <p:nvPr userDrawn="1"/>
        </p:nvGrpSpPr>
        <p:grpSpPr>
          <a:xfrm>
            <a:off x="192930" y="0"/>
            <a:ext cx="576065" cy="836705"/>
            <a:chOff x="841003" y="360040"/>
            <a:chExt cx="504056" cy="836712"/>
          </a:xfrm>
          <a:gradFill>
            <a:gsLst>
              <a:gs pos="0">
                <a:srgbClr val="0E1A40"/>
              </a:gs>
              <a:gs pos="100000">
                <a:srgbClr val="2F5EB0"/>
              </a:gs>
            </a:gsLst>
            <a:lin ang="13800000" scaled="0"/>
          </a:gradFill>
        </p:grpSpPr>
        <p:sp>
          <p:nvSpPr>
            <p:cNvPr id="15" name="矩形 14"/>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等腰三角形 15"/>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00"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底色">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自定义版式">
    <p:bg>
      <p:bgPr>
        <a:blipFill rotWithShape="0">
          <a:blip r:embed="rId2">
            <a:alphaModFix amt="84998"/>
          </a:blip>
          <a:stretch>
            <a:fillRect/>
          </a:stretch>
        </a:blipFill>
        <a:effectLst/>
      </p:bgPr>
    </p:bg>
    <p:spTree>
      <p:nvGrpSpPr>
        <p:cNvPr id="1" name=""/>
        <p:cNvGrpSpPr/>
        <p:nvPr/>
      </p:nvGrpSpPr>
      <p:grpSpPr>
        <a:xfrm>
          <a:off x="0" y="0"/>
          <a:ext cx="0" cy="0"/>
          <a:chOff x="0" y="0"/>
          <a:chExt cx="0" cy="0"/>
        </a:xfrm>
      </p:grpSpPr>
      <p:sp>
        <p:nvSpPr>
          <p:cNvPr id="38914" name="矩形 3"/>
          <p:cNvSpPr/>
          <p:nvPr userDrawn="1"/>
        </p:nvSpPr>
        <p:spPr>
          <a:xfrm>
            <a:off x="481013" y="1381125"/>
            <a:ext cx="7519987" cy="769938"/>
          </a:xfrm>
          <a:prstGeom prst="rect">
            <a:avLst/>
          </a:prstGeom>
          <a:noFill/>
          <a:ln w="9525">
            <a:noFill/>
          </a:ln>
        </p:spPr>
        <p:txBody>
          <a:bodyPr wrap="none" lIns="91427" tIns="45714" rIns="91427" bIns="45714" anchor="t">
            <a:spAutoFit/>
          </a:bodyPr>
          <a:p>
            <a:pPr lvl="0" algn="ctr"/>
            <a:r>
              <a:rPr lang="zh-CN" altLang="en-US" sz="4400" b="1" dirty="0">
                <a:latin typeface="华文行楷" panose="02010800040101010101" pitchFamily="2" charset="-122"/>
                <a:ea typeface="华文行楷" panose="02010800040101010101" pitchFamily="2" charset="-122"/>
              </a:rPr>
              <a:t>用</a:t>
            </a:r>
            <a:r>
              <a:rPr lang="zh-CN" altLang="en-US" sz="4400" b="1" dirty="0">
                <a:solidFill>
                  <a:srgbClr val="C00000"/>
                </a:solidFill>
                <a:latin typeface="华文行楷" panose="02010800040101010101" pitchFamily="2" charset="-122"/>
                <a:ea typeface="华文行楷" panose="02010800040101010101" pitchFamily="2" charset="-122"/>
              </a:rPr>
              <a:t>高品质</a:t>
            </a:r>
            <a:r>
              <a:rPr lang="zh-CN" altLang="en-US" sz="4400" b="1" dirty="0">
                <a:latin typeface="华文行楷" panose="02010800040101010101" pitchFamily="2" charset="-122"/>
                <a:ea typeface="华文行楷" panose="02010800040101010101" pitchFamily="2" charset="-122"/>
              </a:rPr>
              <a:t>的产品和</a:t>
            </a:r>
            <a:r>
              <a:rPr lang="zh-CN" altLang="en-US" sz="4400" b="1" dirty="0">
                <a:solidFill>
                  <a:srgbClr val="C00000"/>
                </a:solidFill>
                <a:latin typeface="华文行楷" panose="02010800040101010101" pitchFamily="2" charset="-122"/>
                <a:ea typeface="华文行楷" panose="02010800040101010101" pitchFamily="2" charset="-122"/>
              </a:rPr>
              <a:t>专业的</a:t>
            </a:r>
            <a:r>
              <a:rPr lang="zh-CN" altLang="en-US" sz="4400" b="1" dirty="0">
                <a:latin typeface="华文行楷" panose="02010800040101010101" pitchFamily="2" charset="-122"/>
                <a:ea typeface="华文行楷" panose="02010800040101010101" pitchFamily="2" charset="-122"/>
              </a:rPr>
              <a:t>服务</a:t>
            </a:r>
            <a:endParaRPr lang="zh-CN" altLang="en-US" sz="4400" b="1" dirty="0">
              <a:latin typeface="华文行楷" panose="02010800040101010101" pitchFamily="2" charset="-122"/>
              <a:ea typeface="华文行楷" panose="02010800040101010101" pitchFamily="2" charset="-122"/>
            </a:endParaRPr>
          </a:p>
        </p:txBody>
      </p:sp>
      <p:sp>
        <p:nvSpPr>
          <p:cNvPr id="5" name="矩形 4"/>
          <p:cNvSpPr/>
          <p:nvPr userDrawn="1"/>
        </p:nvSpPr>
        <p:spPr>
          <a:xfrm>
            <a:off x="481013" y="2659063"/>
            <a:ext cx="6391275" cy="769938"/>
          </a:xfrm>
          <a:prstGeom prst="rect">
            <a:avLst/>
          </a:prstGeom>
        </p:spPr>
        <p:txBody>
          <a:bodyPr wrap="none" lIns="91427" tIns="45714" rIns="91427" bIns="45714">
            <a:spAutoFit/>
          </a:bodyPr>
          <a:lstStyle/>
          <a:p>
            <a:pPr fontAlgn="auto"/>
            <a:r>
              <a:rPr kumimoji="0" lang="zh-CN" altLang="en-US" sz="4400" b="1" i="0" u="none" strike="noStrike" kern="1200" cap="none" spc="0" normalizeH="0" baseline="0" noProof="0" dirty="0">
                <a:ln>
                  <a:noFill/>
                </a:ln>
                <a:solidFill>
                  <a:prstClr val="black"/>
                </a:solidFill>
                <a:effectLst/>
                <a:uLnTx/>
                <a:uFillTx/>
                <a:latin typeface="华文行楷" panose="02010800040101010101" pitchFamily="2" charset="-122"/>
                <a:ea typeface="华文行楷" panose="02010800040101010101" pitchFamily="2" charset="-122"/>
                <a:cs typeface="+mn-cs"/>
              </a:rPr>
              <a:t>给全球肿瘤患者带来福祉</a:t>
            </a:r>
            <a:endParaRPr lang="zh-CN" altLang="en-US" sz="3600" strike="noStrike" noProof="1" dirty="0">
              <a:latin typeface="华文行楷" panose="02010800040101010101" pitchFamily="2" charset="-122"/>
              <a:ea typeface="华文行楷"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3" name="Rectangle 9"/>
          <p:cNvSpPr/>
          <p:nvPr userDrawn="1"/>
        </p:nvSpPr>
        <p:spPr>
          <a:xfrm>
            <a:off x="11337925" y="322263"/>
            <a:ext cx="487363" cy="28733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0" tIns="60944" rIns="121890" bIns="60944" anchor="ctr"/>
          <a:lstStyle/>
          <a:p>
            <a:pPr algn="ctr" defTabSz="914400" fontAlgn="base">
              <a:spcBef>
                <a:spcPct val="0"/>
              </a:spcBef>
              <a:spcAft>
                <a:spcPct val="0"/>
              </a:spcAft>
              <a:defRPr/>
            </a:pPr>
            <a:endParaRPr lang="en-US" sz="1800" strike="noStrike" noProof="1" dirty="0">
              <a:solidFill>
                <a:prstClr val="white"/>
              </a:solidFill>
            </a:endParaRPr>
          </a:p>
        </p:txBody>
      </p:sp>
      <p:sp>
        <p:nvSpPr>
          <p:cNvPr id="4" name="Isosceles Triangle 10"/>
          <p:cNvSpPr/>
          <p:nvPr userDrawn="1"/>
        </p:nvSpPr>
        <p:spPr>
          <a:xfrm rot="10610802">
            <a:off x="11342688" y="420688"/>
            <a:ext cx="488950" cy="263525"/>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0" tIns="60944" rIns="121890" bIns="60944" anchor="ctr"/>
          <a:lstStyle/>
          <a:p>
            <a:pPr algn="ctr" defTabSz="914400" fontAlgn="base">
              <a:spcBef>
                <a:spcPct val="0"/>
              </a:spcBef>
              <a:spcAft>
                <a:spcPct val="0"/>
              </a:spcAft>
              <a:defRPr/>
            </a:pPr>
            <a:endParaRPr lang="en-US" sz="1800" strike="noStrike" noProof="1">
              <a:solidFill>
                <a:prstClr val="white"/>
              </a:solidFill>
            </a:endParaRPr>
          </a:p>
        </p:txBody>
      </p:sp>
      <p:sp>
        <p:nvSpPr>
          <p:cNvPr id="39940" name="Slide Number Placeholder 5"/>
          <p:cNvSpPr txBox="1"/>
          <p:nvPr userDrawn="1"/>
        </p:nvSpPr>
        <p:spPr>
          <a:xfrm>
            <a:off x="11363325" y="273050"/>
            <a:ext cx="449263" cy="468313"/>
          </a:xfrm>
          <a:prstGeom prst="rect">
            <a:avLst/>
          </a:prstGeom>
          <a:noFill/>
          <a:ln w="9525">
            <a:noFill/>
          </a:ln>
        </p:spPr>
        <p:txBody>
          <a:bodyPr lIns="0" tIns="0" rIns="0" bIns="60944" anchor="ctr"/>
          <a:p>
            <a:pPr lvl="0" algn="ctr"/>
            <a:fld id="{9A0DB2DC-4C9A-4742-B13C-FB6460FD3503}" type="slidenum">
              <a:rPr lang="en-US" altLang="zh-CN" sz="1300">
                <a:solidFill>
                  <a:srgbClr val="FFFFFF"/>
                </a:solidFill>
                <a:latin typeface="Calibri" panose="020F0502020204030204" charset="0"/>
                <a:ea typeface="微软雅黑" panose="020B0503020204020204" pitchFamily="34" charset="-122"/>
              </a:rPr>
            </a:fld>
            <a:endParaRPr lang="en-US" altLang="zh-CN" sz="1300" dirty="0">
              <a:solidFill>
                <a:srgbClr val="FFFFFF"/>
              </a:solidFill>
              <a:latin typeface="Calibri" panose="020F0502020204030204" charset="0"/>
              <a:ea typeface="微软雅黑" panose="020B0503020204020204" pitchFamily="34" charset="-122"/>
            </a:endParaRPr>
          </a:p>
        </p:txBody>
      </p:sp>
      <p:grpSp>
        <p:nvGrpSpPr>
          <p:cNvPr id="39941" name="Group 5"/>
          <p:cNvGrpSpPr/>
          <p:nvPr userDrawn="1"/>
        </p:nvGrpSpPr>
        <p:grpSpPr>
          <a:xfrm>
            <a:off x="463550" y="6310313"/>
            <a:ext cx="298450" cy="293687"/>
            <a:chOff x="4328868" y="5502988"/>
            <a:chExt cx="500307" cy="493774"/>
          </a:xfrm>
        </p:grpSpPr>
        <p:sp>
          <p:nvSpPr>
            <p:cNvPr id="39942" name="Freeform 7">
              <a:hlinkClick r:id="" action="ppaction://hlinkshowjump?jump=previousslide"/>
            </p:cNvPr>
            <p:cNvSpPr/>
            <p:nvPr userDrawn="1"/>
          </p:nvSpPr>
          <p:spPr>
            <a:xfrm>
              <a:off x="4520475" y="5648633"/>
              <a:ext cx="117092" cy="202484"/>
            </a:xfrm>
            <a:custGeom>
              <a:avLst/>
              <a:gdLst/>
              <a:ahLst/>
              <a:cxnLst>
                <a:cxn ang="0">
                  <a:pos x="114887" y="21416"/>
                </a:cxn>
                <a:cxn ang="0">
                  <a:pos x="36091" y="101242"/>
                </a:cxn>
                <a:cxn ang="0">
                  <a:pos x="114887" y="180789"/>
                </a:cxn>
                <a:cxn ang="0">
                  <a:pos x="117092" y="185517"/>
                </a:cxn>
                <a:cxn ang="0">
                  <a:pos x="114887" y="190245"/>
                </a:cxn>
                <a:cxn ang="0">
                  <a:pos x="104969" y="200258"/>
                </a:cxn>
                <a:cxn ang="0">
                  <a:pos x="100285" y="202484"/>
                </a:cxn>
                <a:cxn ang="0">
                  <a:pos x="95602" y="200258"/>
                </a:cxn>
                <a:cxn ang="0">
                  <a:pos x="2204" y="105970"/>
                </a:cxn>
                <a:cxn ang="0">
                  <a:pos x="0" y="101242"/>
                </a:cxn>
                <a:cxn ang="0">
                  <a:pos x="2204" y="96513"/>
                </a:cxn>
                <a:cxn ang="0">
                  <a:pos x="95602" y="1946"/>
                </a:cxn>
                <a:cxn ang="0">
                  <a:pos x="100285" y="0"/>
                </a:cxn>
                <a:cxn ang="0">
                  <a:pos x="104969" y="1946"/>
                </a:cxn>
                <a:cxn ang="0">
                  <a:pos x="114887" y="12238"/>
                </a:cxn>
                <a:cxn ang="0">
                  <a:pos x="117092" y="16688"/>
                </a:cxn>
                <a:cxn ang="0">
                  <a:pos x="114887" y="21416"/>
                </a:cxn>
              </a:cxnLst>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808080"/>
            </a:solidFill>
            <a:ln w="9525">
              <a:noFill/>
            </a:ln>
          </p:spPr>
          <p:txBody>
            <a:bodyPr/>
            <a:p>
              <a:endParaRPr lang="zh-CN" altLang="en-US"/>
            </a:p>
          </p:txBody>
        </p:sp>
        <p:sp>
          <p:nvSpPr>
            <p:cNvPr id="39943" name="Freeform 8">
              <a:hlinkClick r:id="" action="ppaction://hlinkshowjump?jump=previousslide"/>
            </p:cNvPr>
            <p:cNvSpPr>
              <a:spLocks noEditPoints="1"/>
            </p:cNvSpPr>
            <p:nvPr userDrawn="1"/>
          </p:nvSpPr>
          <p:spPr>
            <a:xfrm>
              <a:off x="4328868" y="5502988"/>
              <a:ext cx="500307" cy="493774"/>
            </a:xfrm>
            <a:custGeom>
              <a:avLst/>
              <a:gdLst/>
              <a:ahLst/>
              <a:cxnLst>
                <a:cxn ang="0">
                  <a:pos x="427977" y="20725"/>
                </a:cxn>
                <a:cxn ang="0">
                  <a:pos x="479589" y="72538"/>
                </a:cxn>
                <a:cxn ang="0">
                  <a:pos x="479589" y="421235"/>
                </a:cxn>
                <a:cxn ang="0">
                  <a:pos x="427977" y="473048"/>
                </a:cxn>
                <a:cxn ang="0">
                  <a:pos x="72329" y="473048"/>
                </a:cxn>
                <a:cxn ang="0">
                  <a:pos x="20535" y="421235"/>
                </a:cxn>
                <a:cxn ang="0">
                  <a:pos x="20535" y="72538"/>
                </a:cxn>
                <a:cxn ang="0">
                  <a:pos x="72329" y="20725"/>
                </a:cxn>
                <a:cxn ang="0">
                  <a:pos x="427977" y="20725"/>
                </a:cxn>
                <a:cxn ang="0">
                  <a:pos x="427977" y="0"/>
                </a:cxn>
                <a:cxn ang="0">
                  <a:pos x="72329" y="0"/>
                </a:cxn>
                <a:cxn ang="0">
                  <a:pos x="0" y="72538"/>
                </a:cxn>
                <a:cxn ang="0">
                  <a:pos x="0" y="421235"/>
                </a:cxn>
                <a:cxn ang="0">
                  <a:pos x="72329" y="493774"/>
                </a:cxn>
                <a:cxn ang="0">
                  <a:pos x="427977" y="493774"/>
                </a:cxn>
                <a:cxn ang="0">
                  <a:pos x="500307" y="421235"/>
                </a:cxn>
                <a:cxn ang="0">
                  <a:pos x="500307" y="72538"/>
                </a:cxn>
                <a:cxn ang="0">
                  <a:pos x="427977" y="0"/>
                </a:cxn>
              </a:cxnLst>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808080"/>
            </a:solidFill>
            <a:ln w="9525">
              <a:noFill/>
            </a:ln>
          </p:spPr>
          <p:txBody>
            <a:bodyPr/>
            <a:p>
              <a:endParaRPr lang="zh-CN" altLang="en-US"/>
            </a:p>
          </p:txBody>
        </p:sp>
      </p:grpSp>
      <p:grpSp>
        <p:nvGrpSpPr>
          <p:cNvPr id="39944" name="Group 9"/>
          <p:cNvGrpSpPr/>
          <p:nvPr userDrawn="1"/>
        </p:nvGrpSpPr>
        <p:grpSpPr>
          <a:xfrm flipH="1">
            <a:off x="1244600" y="6310313"/>
            <a:ext cx="298450" cy="293687"/>
            <a:chOff x="4328868" y="5502988"/>
            <a:chExt cx="500307" cy="493774"/>
          </a:xfrm>
        </p:grpSpPr>
        <p:sp>
          <p:nvSpPr>
            <p:cNvPr id="39945" name="Freeform 10">
              <a:hlinkClick r:id="" action="ppaction://hlinkshowjump?jump=nextslide"/>
            </p:cNvPr>
            <p:cNvSpPr/>
            <p:nvPr userDrawn="1"/>
          </p:nvSpPr>
          <p:spPr>
            <a:xfrm>
              <a:off x="4520475" y="5648633"/>
              <a:ext cx="117094" cy="202484"/>
            </a:xfrm>
            <a:custGeom>
              <a:avLst/>
              <a:gdLst/>
              <a:ahLst/>
              <a:cxnLst>
                <a:cxn ang="0">
                  <a:pos x="114889" y="21416"/>
                </a:cxn>
                <a:cxn ang="0">
                  <a:pos x="36092" y="101242"/>
                </a:cxn>
                <a:cxn ang="0">
                  <a:pos x="114889" y="180789"/>
                </a:cxn>
                <a:cxn ang="0">
                  <a:pos x="117094" y="185517"/>
                </a:cxn>
                <a:cxn ang="0">
                  <a:pos x="114889" y="190245"/>
                </a:cxn>
                <a:cxn ang="0">
                  <a:pos x="104971" y="200258"/>
                </a:cxn>
                <a:cxn ang="0">
                  <a:pos x="100287" y="202484"/>
                </a:cxn>
                <a:cxn ang="0">
                  <a:pos x="95603" y="200258"/>
                </a:cxn>
                <a:cxn ang="0">
                  <a:pos x="2204" y="105970"/>
                </a:cxn>
                <a:cxn ang="0">
                  <a:pos x="0" y="101242"/>
                </a:cxn>
                <a:cxn ang="0">
                  <a:pos x="2204" y="96513"/>
                </a:cxn>
                <a:cxn ang="0">
                  <a:pos x="95603" y="1946"/>
                </a:cxn>
                <a:cxn ang="0">
                  <a:pos x="100287" y="0"/>
                </a:cxn>
                <a:cxn ang="0">
                  <a:pos x="104971" y="1946"/>
                </a:cxn>
                <a:cxn ang="0">
                  <a:pos x="114889" y="12238"/>
                </a:cxn>
                <a:cxn ang="0">
                  <a:pos x="117094" y="16688"/>
                </a:cxn>
                <a:cxn ang="0">
                  <a:pos x="114889" y="21416"/>
                </a:cxn>
              </a:cxnLst>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808080"/>
            </a:solidFill>
            <a:ln w="9525">
              <a:noFill/>
            </a:ln>
          </p:spPr>
          <p:txBody>
            <a:bodyPr/>
            <a:p>
              <a:endParaRPr lang="zh-CN" altLang="en-US"/>
            </a:p>
          </p:txBody>
        </p:sp>
        <p:sp>
          <p:nvSpPr>
            <p:cNvPr id="39946" name="Freeform 11">
              <a:hlinkClick r:id="" action="ppaction://hlinkshowjump?jump=nextslide"/>
            </p:cNvPr>
            <p:cNvSpPr>
              <a:spLocks noEditPoints="1"/>
            </p:cNvSpPr>
            <p:nvPr userDrawn="1"/>
          </p:nvSpPr>
          <p:spPr>
            <a:xfrm>
              <a:off x="4328868" y="5502988"/>
              <a:ext cx="500307" cy="493774"/>
            </a:xfrm>
            <a:custGeom>
              <a:avLst/>
              <a:gdLst/>
              <a:ahLst/>
              <a:cxnLst>
                <a:cxn ang="0">
                  <a:pos x="427977" y="20725"/>
                </a:cxn>
                <a:cxn ang="0">
                  <a:pos x="479589" y="72538"/>
                </a:cxn>
                <a:cxn ang="0">
                  <a:pos x="479589" y="421235"/>
                </a:cxn>
                <a:cxn ang="0">
                  <a:pos x="427977" y="473048"/>
                </a:cxn>
                <a:cxn ang="0">
                  <a:pos x="72329" y="473048"/>
                </a:cxn>
                <a:cxn ang="0">
                  <a:pos x="20535" y="421235"/>
                </a:cxn>
                <a:cxn ang="0">
                  <a:pos x="20535" y="72538"/>
                </a:cxn>
                <a:cxn ang="0">
                  <a:pos x="72329" y="20725"/>
                </a:cxn>
                <a:cxn ang="0">
                  <a:pos x="427977" y="20725"/>
                </a:cxn>
                <a:cxn ang="0">
                  <a:pos x="427977" y="0"/>
                </a:cxn>
                <a:cxn ang="0">
                  <a:pos x="72329" y="0"/>
                </a:cxn>
                <a:cxn ang="0">
                  <a:pos x="0" y="72538"/>
                </a:cxn>
                <a:cxn ang="0">
                  <a:pos x="0" y="421235"/>
                </a:cxn>
                <a:cxn ang="0">
                  <a:pos x="72329" y="493774"/>
                </a:cxn>
                <a:cxn ang="0">
                  <a:pos x="427977" y="493774"/>
                </a:cxn>
                <a:cxn ang="0">
                  <a:pos x="500307" y="421235"/>
                </a:cxn>
                <a:cxn ang="0">
                  <a:pos x="500307" y="72538"/>
                </a:cxn>
                <a:cxn ang="0">
                  <a:pos x="427977" y="0"/>
                </a:cxn>
              </a:cxnLst>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808080"/>
            </a:solidFill>
            <a:ln w="9525">
              <a:noFill/>
            </a:ln>
          </p:spPr>
          <p:txBody>
            <a:bodyPr/>
            <a:p>
              <a:endParaRPr lang="zh-CN" altLang="en-US"/>
            </a:p>
          </p:txBody>
        </p:sp>
      </p:grpSp>
      <p:cxnSp>
        <p:nvCxnSpPr>
          <p:cNvPr id="12" name="Straight Connector 3"/>
          <p:cNvCxnSpPr/>
          <p:nvPr userDrawn="1"/>
        </p:nvCxnSpPr>
        <p:spPr>
          <a:xfrm>
            <a:off x="736600" y="6459538"/>
            <a:ext cx="508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pic>
        <p:nvPicPr>
          <p:cNvPr id="13" name="Picture 3" descr="C:\Users\Administrator\Desktop\微立体创业计划\005.png"/>
          <p:cNvPicPr>
            <a:picLocks noChangeAspect="1" noChangeArrowheads="1"/>
          </p:cNvPicPr>
          <p:nvPr userDrawn="1"/>
        </p:nvPicPr>
        <p:blipFill>
          <a:blip r:embed="rId2" cstate="print">
            <a:duotone>
              <a:schemeClr val="accent1">
                <a:shade val="45000"/>
                <a:satMod val="135000"/>
              </a:schemeClr>
              <a:prstClr val="white"/>
            </a:duotone>
          </a:blip>
          <a:srcRect/>
          <a:stretch>
            <a:fillRect/>
          </a:stretch>
        </p:blipFill>
        <p:spPr bwMode="auto">
          <a:xfrm>
            <a:off x="527519" y="280460"/>
            <a:ext cx="813013" cy="812801"/>
          </a:xfrm>
          <a:prstGeom prst="rect">
            <a:avLst/>
          </a:prstGeom>
          <a:noFill/>
          <a:effectLst>
            <a:outerShdw blurRad="127000" dist="63500" dir="3000000" sx="104000" sy="104000" algn="tl" rotWithShape="0">
              <a:prstClr val="black">
                <a:alpha val="34000"/>
              </a:prstClr>
            </a:outerShdw>
          </a:effectLst>
        </p:spPr>
      </p:pic>
      <p:pic>
        <p:nvPicPr>
          <p:cNvPr id="14" name="Picture 4" descr="C:\Users\Administrator\Desktop\微立体创业计划\004.png"/>
          <p:cNvPicPr>
            <a:picLocks noChangeAspect="1" noChangeArrowheads="1"/>
          </p:cNvPicPr>
          <p:nvPr userDrawn="1"/>
        </p:nvPicPr>
        <p:blipFill>
          <a:blip r:embed="rId3"/>
          <a:srcRect/>
          <a:stretch>
            <a:fillRect/>
          </a:stretch>
        </p:blipFill>
        <p:spPr bwMode="auto">
          <a:xfrm>
            <a:off x="730250" y="292100"/>
            <a:ext cx="812800" cy="812800"/>
          </a:xfrm>
          <a:prstGeom prst="rect">
            <a:avLst/>
          </a:prstGeom>
          <a:noFill/>
          <a:effectLst>
            <a:outerShdw blurRad="127000" dist="63500" dir="3000000" sx="104000" sy="104000" algn="tl" rotWithShape="0">
              <a:prstClr val="black">
                <a:alpha val="34000"/>
              </a:prstClr>
            </a:outerShdw>
          </a:effectLst>
        </p:spPr>
      </p:pic>
      <p:sp>
        <p:nvSpPr>
          <p:cNvPr id="18" name="标题 1"/>
          <p:cNvSpPr>
            <a:spLocks noGrp="1"/>
          </p:cNvSpPr>
          <p:nvPr>
            <p:ph type="title"/>
          </p:nvPr>
        </p:nvSpPr>
        <p:spPr>
          <a:xfrm>
            <a:off x="1554292" y="334005"/>
            <a:ext cx="4340781" cy="507835"/>
          </a:xfrm>
          <a:prstGeom prst="rect">
            <a:avLst/>
          </a:prstGeom>
          <a:noFill/>
          <a:ln>
            <a:noFill/>
          </a:ln>
        </p:spPr>
        <p:txBody>
          <a:bodyPr wrap="none" lIns="91440" tIns="45722" rIns="91440" bIns="45722">
            <a:spAutoFit/>
          </a:bodyPr>
          <a:lstStyle>
            <a:lvl1pPr>
              <a:defRPr lang="zh-CN" altLang="en-US" sz="2700" b="0">
                <a:solidFill>
                  <a:schemeClr val="tx1">
                    <a:lumMod val="85000"/>
                    <a:lumOff val="15000"/>
                  </a:schemeClr>
                </a:solidFill>
                <a:latin typeface="微软雅黑" panose="020B0503020204020204" pitchFamily="34" charset="-122"/>
                <a:cs typeface="+mn-cs"/>
              </a:defRPr>
            </a:lvl1pPr>
          </a:lstStyle>
          <a:p>
            <a:pPr lvl="0" fontAlgn="auto"/>
            <a:r>
              <a:rPr lang="zh-CN" altLang="en-US" strike="noStrike" noProof="1" dirty="0"/>
              <a:t>单击此处编辑母版标题样式</a:t>
            </a:r>
            <a:endParaRPr lang="zh-CN" altLang="en-US" strike="noStrike" noProof="1" dirty="0"/>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1200" fill="hold"/>
                                        <p:tgtEl>
                                          <p:spTgt spid="13"/>
                                        </p:tgtEl>
                                        <p:attrNameLst>
                                          <p:attrName>ppt_x</p:attrName>
                                        </p:attrNameLst>
                                      </p:cBhvr>
                                      <p:tavLst>
                                        <p:tav tm="0">
                                          <p:val>
                                            <p:strVal val="0-#ppt_w/2"/>
                                          </p:val>
                                        </p:tav>
                                        <p:tav tm="100000">
                                          <p:val>
                                            <p:strVal val="#ppt_x"/>
                                          </p:val>
                                        </p:tav>
                                      </p:tavLst>
                                    </p:anim>
                                    <p:anim calcmode="lin" valueType="num">
                                      <p:cBhvr>
                                        <p:cTn id="8" dur="120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1200" fill="hold"/>
                                        <p:tgtEl>
                                          <p:spTgt spid="14"/>
                                        </p:tgtEl>
                                        <p:attrNameLst>
                                          <p:attrName>ppt_x</p:attrName>
                                        </p:attrNameLst>
                                      </p:cBhvr>
                                      <p:tavLst>
                                        <p:tav tm="0">
                                          <p:val>
                                            <p:strVal val="#ppt_x"/>
                                          </p:val>
                                        </p:tav>
                                        <p:tav tm="100000">
                                          <p:val>
                                            <p:strVal val="#ppt_x"/>
                                          </p:val>
                                        </p:tav>
                                      </p:tavLst>
                                    </p:anim>
                                    <p:anim calcmode="lin" valueType="num">
                                      <p:cBhvr>
                                        <p:cTn id="12" dur="1200" fill="hold"/>
                                        <p:tgtEl>
                                          <p:spTgt spid="1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第三章">
    <p:spTree>
      <p:nvGrpSpPr>
        <p:cNvPr id="1" name=""/>
        <p:cNvGrpSpPr/>
        <p:nvPr/>
      </p:nvGrpSpPr>
      <p:grpSpPr>
        <a:xfrm>
          <a:off x="0" y="0"/>
          <a:ext cx="0" cy="0"/>
          <a:chOff x="0" y="0"/>
          <a:chExt cx="0" cy="0"/>
        </a:xfrm>
      </p:grpSpPr>
      <p:sp>
        <p:nvSpPr>
          <p:cNvPr id="13" name="矩形 12"/>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KSO_Shape"/>
          <p:cNvSpPr/>
          <p:nvPr userDrawn="1"/>
        </p:nvSpPr>
        <p:spPr bwMode="auto">
          <a:xfrm>
            <a:off x="341313" y="219075"/>
            <a:ext cx="303213" cy="257175"/>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ffectLst>
            <a:outerShdw blurRad="50800" dist="38100" dir="2700000" algn="tl" rotWithShape="0">
              <a:prstClr val="black">
                <a:alpha val="40000"/>
              </a:prstClr>
            </a:outerShdw>
          </a:effectLst>
        </p:spPr>
        <p:txBody>
          <a:bodyPr lIns="91427" tIns="45714" rIns="91427" bIns="45714" anchor="ctr">
            <a:scene3d>
              <a:camera prst="orthographicFront"/>
              <a:lightRig rig="threePt" dir="t"/>
            </a:scene3d>
            <a:sp3d contourW="12700">
              <a:contourClr>
                <a:srgbClr val="FFFFFF"/>
              </a:contourClr>
            </a:sp3d>
          </a:bodyPr>
          <a:lstStyle/>
          <a:p>
            <a:pPr algn="ctr" fontAlgn="auto">
              <a:defRPr/>
            </a:pPr>
            <a:endParaRPr lang="zh-CN" altLang="en-US" strike="noStrike" noProof="1">
              <a:solidFill>
                <a:srgbClr val="1C666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19"/>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20"/>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fontAlgn="auto"/>
            <a:r>
              <a:rPr lang="zh-CN" altLang="en-US" b="1" strike="noStrike" noProof="1" dirty="0">
                <a:solidFill>
                  <a:schemeClr val="bg1"/>
                </a:solidFill>
                <a:latin typeface="微软雅黑 Light" panose="020B0502040204020203" pitchFamily="34" charset="-122"/>
                <a:ea typeface="微软雅黑 Light" panose="020B0502040204020203" pitchFamily="34" charset="-122"/>
              </a:rPr>
              <a:t>         仁爱  诚信  创新  思勤  共赢</a:t>
            </a:r>
            <a:endParaRPr lang="zh-CN" altLang="en-US" b="1" strike="noStrike" noProof="1" dirty="0">
              <a:solidFill>
                <a:schemeClr val="bg1"/>
              </a:solidFill>
              <a:latin typeface="微软雅黑 Light" panose="020B0502040204020203" pitchFamily="34" charset="-122"/>
              <a:ea typeface="微软雅黑 Light" panose="020B0502040204020203" pitchFamily="34" charset="-122"/>
            </a:endParaRPr>
          </a:p>
        </p:txBody>
      </p:sp>
      <p:sp>
        <p:nvSpPr>
          <p:cNvPr id="22"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22"/>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27" tIns="45714" rIns="91427" bIns="45714" rtlCol="0" anchor="ctr"/>
          <a:lstStyle/>
          <a:p>
            <a:pPr algn="ctr" fontAlgn="auto"/>
            <a:endParaRPr lang="zh-CN" altLang="en-US" strike="noStrike" noProof="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48" name="灯片编号占位符 4"/>
          <p:cNvSpPr txBox="1"/>
          <p:nvPr userDrawn="1"/>
        </p:nvSpPr>
        <p:spPr>
          <a:xfrm>
            <a:off x="10396538" y="6432550"/>
            <a:ext cx="493712" cy="365125"/>
          </a:xfrm>
          <a:prstGeom prst="rect">
            <a:avLst/>
          </a:prstGeom>
          <a:noFill/>
          <a:ln w="9525">
            <a:noFill/>
          </a:ln>
        </p:spPr>
        <p:txBody>
          <a:bodyPr lIns="91427" tIns="45714" rIns="91427" bIns="45714" anchor="ctr"/>
          <a:p>
            <a:pPr lvl="0" algn="ctr"/>
            <a:fld id="{9A0DB2DC-4C9A-4742-B13C-FB6460FD3503}" type="slidenum">
              <a:rPr lang="en-US" altLang="zh-CN" sz="1600">
                <a:solidFill>
                  <a:schemeClr val="bg1"/>
                </a:solidFill>
                <a:latin typeface="微软雅黑" panose="020B0503020204020204" pitchFamily="34" charset="-122"/>
                <a:ea typeface="微软雅黑" panose="020B0503020204020204" pitchFamily="34" charset="-122"/>
              </a:rPr>
            </a:fld>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10249" name="矩形 24"/>
          <p:cNvSpPr/>
          <p:nvPr userDrawn="1"/>
        </p:nvSpPr>
        <p:spPr>
          <a:xfrm>
            <a:off x="10774363" y="6461125"/>
            <a:ext cx="350837"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页</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sp>
        <p:nvSpPr>
          <p:cNvPr id="10250" name="矩形 32"/>
          <p:cNvSpPr/>
          <p:nvPr userDrawn="1"/>
        </p:nvSpPr>
        <p:spPr>
          <a:xfrm>
            <a:off x="10148888" y="6461125"/>
            <a:ext cx="352425" cy="293688"/>
          </a:xfrm>
          <a:prstGeom prst="rect">
            <a:avLst/>
          </a:prstGeom>
          <a:noFill/>
          <a:ln w="9525">
            <a:noFill/>
          </a:ln>
        </p:spPr>
        <p:txBody>
          <a:bodyPr wrap="none" lIns="91427" tIns="45714" rIns="91427" bIns="45714" anchor="t">
            <a:spAutoFit/>
          </a:bodyPr>
          <a:p>
            <a:pPr lvl="0"/>
            <a:r>
              <a:rPr lang="zh-CN" altLang="en-US" sz="1300" dirty="0">
                <a:solidFill>
                  <a:schemeClr val="bg1"/>
                </a:solidFill>
                <a:latin typeface="微软雅黑 Light" panose="020B0502040204020203" pitchFamily="34" charset="-122"/>
                <a:ea typeface="微软雅黑 Light" panose="020B0502040204020203" pitchFamily="34" charset="-122"/>
              </a:rPr>
              <a:t>第</a:t>
            </a:r>
            <a:endParaRPr lang="zh-CN" altLang="en-US" sz="1300" dirty="0">
              <a:solidFill>
                <a:schemeClr val="bg1"/>
              </a:solidFill>
              <a:latin typeface="微软雅黑 Light" panose="020B0502040204020203" pitchFamily="34" charset="-122"/>
              <a:ea typeface="微软雅黑 Light" panose="020B0502040204020203" pitchFamily="34" charset="-122"/>
            </a:endParaRPr>
          </a:p>
        </p:txBody>
      </p:sp>
      <p:pic>
        <p:nvPicPr>
          <p:cNvPr id="10251" name="图片 36"/>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36" name="文本占位符 10"/>
          <p:cNvSpPr>
            <a:spLocks noGrp="1"/>
          </p:cNvSpPr>
          <p:nvPr>
            <p:ph type="body" sz="quarter" idx="14" hasCustomPrompt="1"/>
          </p:nvPr>
        </p:nvSpPr>
        <p:spPr>
          <a:xfrm>
            <a:off x="841376" y="105619"/>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4400"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8" name="内容占位符 2"/>
          <p:cNvSpPr>
            <a:spLocks noGrp="1"/>
          </p:cNvSpPr>
          <p:nvPr>
            <p:ph sz="quarter" idx="15" hasCustomPrompt="1"/>
          </p:nvPr>
        </p:nvSpPr>
        <p:spPr>
          <a:xfrm>
            <a:off x="841375" y="836614"/>
            <a:ext cx="10944225" cy="5402263"/>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7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14" name="组合 13"/>
          <p:cNvGrpSpPr/>
          <p:nvPr userDrawn="1"/>
        </p:nvGrpSpPr>
        <p:grpSpPr>
          <a:xfrm>
            <a:off x="192930" y="0"/>
            <a:ext cx="576065" cy="836705"/>
            <a:chOff x="841003" y="360040"/>
            <a:chExt cx="504056" cy="836712"/>
          </a:xfrm>
          <a:gradFill>
            <a:gsLst>
              <a:gs pos="0">
                <a:srgbClr val="0E1A40"/>
              </a:gs>
              <a:gs pos="100000">
                <a:srgbClr val="2F5EB0"/>
              </a:gs>
            </a:gsLst>
            <a:lin ang="13800000" scaled="0"/>
          </a:gradFill>
        </p:grpSpPr>
        <p:sp>
          <p:nvSpPr>
            <p:cNvPr id="15" name="矩形 14"/>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等腰三角形 15"/>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41287" y="590550"/>
            <a:ext cx="10512918" cy="635000"/>
          </a:xfrm>
          <a:prstGeom prst="rect">
            <a:avLst/>
          </a:prstGeom>
        </p:spPr>
        <p:txBody>
          <a:bodyPr/>
          <a:lstStyle/>
          <a:p>
            <a:pPr fontAlgn="auto"/>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a:xfrm>
            <a:off x="841287" y="1600200"/>
            <a:ext cx="10512918" cy="4276725"/>
          </a:xfrm>
          <a:prstGeom prst="rect">
            <a:avLst/>
          </a:prstGeo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_第一章">
    <p:spTree>
      <p:nvGrpSpPr>
        <p:cNvPr id="1" name=""/>
        <p:cNvGrpSpPr/>
        <p:nvPr/>
      </p:nvGrpSpPr>
      <p:grpSpPr>
        <a:xfrm>
          <a:off x="0" y="0"/>
          <a:ext cx="0" cy="0"/>
          <a:chOff x="0" y="0"/>
          <a:chExt cx="0" cy="0"/>
        </a:xfrm>
      </p:grpSpPr>
      <p:sp>
        <p:nvSpPr>
          <p:cNvPr id="22" name="矩形 21"/>
          <p:cNvSpPr/>
          <p:nvPr userDrawn="1"/>
        </p:nvSpPr>
        <p:spPr>
          <a:xfrm>
            <a:off x="0" y="0"/>
            <a:ext cx="984250" cy="5873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26" name="KSO_Shape"/>
          <p:cNvSpPr/>
          <p:nvPr userDrawn="1"/>
        </p:nvSpPr>
        <p:spPr bwMode="auto">
          <a:xfrm>
            <a:off x="334963" y="254000"/>
            <a:ext cx="292100" cy="22225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a:contourClr>
                <a:srgbClr val="FFFFFF"/>
              </a:contourClr>
            </a:sp3d>
          </a:bodyPr>
          <a:lstStyle/>
          <a:p>
            <a:pPr algn="ctr" fontAlgn="auto">
              <a:defRPr/>
            </a:pPr>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pic>
        <p:nvPicPr>
          <p:cNvPr id="40964" name="图片 26"/>
          <p:cNvPicPr>
            <a:picLocks noChangeAspect="1"/>
          </p:cNvPicPr>
          <p:nvPr userDrawn="1"/>
        </p:nvPicPr>
        <p:blipFill>
          <a:blip r:embed="rId2"/>
          <a:srcRect t="32549" b="33852"/>
          <a:stretch>
            <a:fillRect/>
          </a:stretch>
        </p:blipFill>
        <p:spPr>
          <a:xfrm>
            <a:off x="10596563" y="109538"/>
            <a:ext cx="1304925" cy="620712"/>
          </a:xfrm>
          <a:prstGeom prst="rect">
            <a:avLst/>
          </a:prstGeom>
          <a:noFill/>
          <a:ln w="9525">
            <a:noFill/>
          </a:ln>
        </p:spPr>
      </p:pic>
      <p:sp>
        <p:nvSpPr>
          <p:cNvPr id="29" name="矩形 28"/>
          <p:cNvSpPr/>
          <p:nvPr userDrawn="1"/>
        </p:nvSpPr>
        <p:spPr>
          <a:xfrm flipH="1">
            <a:off x="0" y="6381750"/>
            <a:ext cx="12198350" cy="287338"/>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30" name="矩形 29"/>
          <p:cNvSpPr/>
          <p:nvPr userDrawn="1"/>
        </p:nvSpPr>
        <p:spPr>
          <a:xfrm flipH="1">
            <a:off x="0" y="6426200"/>
            <a:ext cx="12198350" cy="431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auto"/>
            <a:r>
              <a:rPr lang="zh-CN" altLang="en-US" sz="1800" b="1" strike="noStrike" noProof="1" dirty="0">
                <a:solidFill>
                  <a:prstClr val="white"/>
                </a:solidFill>
                <a:latin typeface="微软雅黑 Light" panose="020B0502040204020203" pitchFamily="34" charset="-122"/>
                <a:ea typeface="微软雅黑 Light" panose="020B0502040204020203" pitchFamily="34" charset="-122"/>
              </a:rPr>
              <a:t>         仁爱  诚信  创新  思勤  共赢</a:t>
            </a:r>
            <a:endParaRPr lang="zh-CN" altLang="en-US" sz="1800" b="1" strike="noStrike" noProof="1" dirty="0">
              <a:solidFill>
                <a:prstClr val="white"/>
              </a:solidFill>
              <a:latin typeface="微软雅黑 Light" panose="020B0502040204020203" pitchFamily="34" charset="-122"/>
              <a:ea typeface="微软雅黑 Light" panose="020B0502040204020203" pitchFamily="34" charset="-122"/>
            </a:endParaRPr>
          </a:p>
        </p:txBody>
      </p:sp>
      <p:sp>
        <p:nvSpPr>
          <p:cNvPr id="31" name="矩形 5"/>
          <p:cNvSpPr/>
          <p:nvPr userDrawn="1"/>
        </p:nvSpPr>
        <p:spPr>
          <a:xfrm>
            <a:off x="10033000" y="6323013"/>
            <a:ext cx="1019175" cy="109538"/>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32" name="矩形 31"/>
          <p:cNvSpPr/>
          <p:nvPr userDrawn="1"/>
        </p:nvSpPr>
        <p:spPr>
          <a:xfrm>
            <a:off x="10129838" y="6323013"/>
            <a:ext cx="1071563" cy="530225"/>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dirty="0">
              <a:solidFill>
                <a:prstClr val="white"/>
              </a:solidFill>
              <a:latin typeface="微软雅黑" panose="020B0503020204020204" pitchFamily="34" charset="-122"/>
              <a:sym typeface="微软雅黑" panose="020B0503020204020204" pitchFamily="34" charset="-122"/>
            </a:endParaRPr>
          </a:p>
        </p:txBody>
      </p:sp>
      <p:sp>
        <p:nvSpPr>
          <p:cNvPr id="40969" name="灯片编号占位符 4"/>
          <p:cNvSpPr txBox="1"/>
          <p:nvPr userDrawn="1"/>
        </p:nvSpPr>
        <p:spPr>
          <a:xfrm>
            <a:off x="10396538" y="6432550"/>
            <a:ext cx="493712" cy="365125"/>
          </a:xfrm>
          <a:prstGeom prst="rect">
            <a:avLst/>
          </a:prstGeom>
          <a:noFill/>
          <a:ln w="9525">
            <a:noFill/>
          </a:ln>
        </p:spPr>
        <p:txBody>
          <a:bodyPr lIns="91416" tIns="45708" rIns="91416" bIns="45708" anchor="ctr"/>
          <a:p>
            <a:pPr lvl="0" algn="ctr"/>
            <a:fld id="{9A0DB2DC-4C9A-4742-B13C-FB6460FD3503}" type="slidenum">
              <a:rPr lang="en-US" altLang="zh-CN" sz="1600">
                <a:solidFill>
                  <a:srgbClr val="FFFFFF"/>
                </a:solidFill>
                <a:latin typeface="微软雅黑" panose="020B0503020204020204" pitchFamily="34" charset="-122"/>
                <a:ea typeface="微软雅黑" panose="020B0503020204020204" pitchFamily="34" charset="-122"/>
              </a:rPr>
            </a:fld>
            <a:endParaRPr lang="en-US" altLang="zh-CN" sz="1600" dirty="0">
              <a:solidFill>
                <a:srgbClr val="FFFFFF"/>
              </a:solidFill>
              <a:latin typeface="微软雅黑" panose="020B0503020204020204" pitchFamily="34" charset="-122"/>
              <a:ea typeface="微软雅黑" panose="020B0503020204020204" pitchFamily="34" charset="-122"/>
            </a:endParaRPr>
          </a:p>
        </p:txBody>
      </p:sp>
      <p:sp>
        <p:nvSpPr>
          <p:cNvPr id="40970" name="矩形 33"/>
          <p:cNvSpPr/>
          <p:nvPr userDrawn="1"/>
        </p:nvSpPr>
        <p:spPr>
          <a:xfrm>
            <a:off x="10774363" y="6461125"/>
            <a:ext cx="363537" cy="307975"/>
          </a:xfrm>
          <a:prstGeom prst="rect">
            <a:avLst/>
          </a:prstGeom>
          <a:noFill/>
          <a:ln w="9525">
            <a:noFill/>
          </a:ln>
        </p:spPr>
        <p:txBody>
          <a:bodyPr wrap="none" anchor="t">
            <a:spAutoFit/>
          </a:bodyPr>
          <a:p>
            <a:pPr lvl="0"/>
            <a:r>
              <a:rPr lang="zh-CN" altLang="en-US" sz="1400" dirty="0">
                <a:solidFill>
                  <a:srgbClr val="FFFFFF"/>
                </a:solidFill>
                <a:latin typeface="微软雅黑 Light" panose="020B0502040204020203" pitchFamily="34" charset="-122"/>
                <a:ea typeface="微软雅黑 Light" panose="020B0502040204020203" pitchFamily="34" charset="-122"/>
              </a:rPr>
              <a:t>页</a:t>
            </a:r>
            <a:endParaRPr lang="zh-CN" altLang="en-US" sz="1400" dirty="0">
              <a:solidFill>
                <a:srgbClr val="FFFFFF"/>
              </a:solidFill>
              <a:latin typeface="微软雅黑 Light" panose="020B0502040204020203" pitchFamily="34" charset="-122"/>
              <a:ea typeface="微软雅黑 Light" panose="020B0502040204020203" pitchFamily="34" charset="-122"/>
            </a:endParaRPr>
          </a:p>
        </p:txBody>
      </p:sp>
      <p:sp>
        <p:nvSpPr>
          <p:cNvPr id="40971" name="矩形 34"/>
          <p:cNvSpPr/>
          <p:nvPr userDrawn="1"/>
        </p:nvSpPr>
        <p:spPr>
          <a:xfrm>
            <a:off x="10148888" y="6461125"/>
            <a:ext cx="365125" cy="307975"/>
          </a:xfrm>
          <a:prstGeom prst="rect">
            <a:avLst/>
          </a:prstGeom>
          <a:noFill/>
          <a:ln w="9525">
            <a:noFill/>
          </a:ln>
        </p:spPr>
        <p:txBody>
          <a:bodyPr wrap="none" anchor="t">
            <a:spAutoFit/>
          </a:bodyPr>
          <a:p>
            <a:pPr lvl="0"/>
            <a:r>
              <a:rPr lang="zh-CN" altLang="en-US" sz="1400" dirty="0">
                <a:solidFill>
                  <a:srgbClr val="FFFFFF"/>
                </a:solidFill>
                <a:latin typeface="微软雅黑 Light" panose="020B0502040204020203" pitchFamily="34" charset="-122"/>
                <a:ea typeface="微软雅黑 Light" panose="020B0502040204020203" pitchFamily="34" charset="-122"/>
              </a:rPr>
              <a:t>第</a:t>
            </a:r>
            <a:endParaRPr lang="zh-CN" altLang="en-US" sz="1400" dirty="0">
              <a:solidFill>
                <a:srgbClr val="FFFFFF"/>
              </a:solidFill>
              <a:latin typeface="微软雅黑 Light" panose="020B0502040204020203" pitchFamily="34" charset="-122"/>
              <a:ea typeface="微软雅黑 Light" panose="020B0502040204020203" pitchFamily="34" charset="-122"/>
            </a:endParaRPr>
          </a:p>
        </p:txBody>
      </p:sp>
      <p:sp>
        <p:nvSpPr>
          <p:cNvPr id="11" name="文本占位符 10"/>
          <p:cNvSpPr>
            <a:spLocks noGrp="1"/>
          </p:cNvSpPr>
          <p:nvPr>
            <p:ph type="body" sz="quarter" idx="14" hasCustomPrompt="1"/>
          </p:nvPr>
        </p:nvSpPr>
        <p:spPr>
          <a:xfrm>
            <a:off x="841375" y="105620"/>
            <a:ext cx="9504684" cy="629677"/>
          </a:xfrm>
        </p:spPr>
        <p:txBody>
          <a:bodyPr anchor="ctr">
            <a:noAutofit/>
          </a:bodyPr>
          <a:lstStyle>
            <a:lvl1pPr marL="0" indent="0" algn="l">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stStyle>
          <a:p>
            <a:pPr marL="0" lvl="0" indent="0" algn="l" defTabSz="913765" rtl="0" eaLnBrk="1" fontAlgn="auto" latinLnBrk="0" hangingPunct="1">
              <a:spcBef>
                <a:spcPct val="0"/>
              </a:spcBef>
              <a:buFont typeface="Arial" panose="020B0604020202020204" pitchFamily="34" charset="0"/>
              <a:buNone/>
            </a:pPr>
            <a:r>
              <a:rPr lang="zh-CN" altLang="en-US" strike="noStrike" noProof="1" dirty="0"/>
              <a:t>编辑母版文本样式</a:t>
            </a:r>
            <a:endParaRPr lang="zh-CN" altLang="en-US" strike="noStrike" noProof="1" dirty="0"/>
          </a:p>
        </p:txBody>
      </p:sp>
      <p:sp>
        <p:nvSpPr>
          <p:cNvPr id="3" name="内容占位符 2"/>
          <p:cNvSpPr>
            <a:spLocks noGrp="1"/>
          </p:cNvSpPr>
          <p:nvPr>
            <p:ph sz="quarter" idx="15" hasCustomPrompt="1"/>
          </p:nvPr>
        </p:nvSpPr>
        <p:spPr>
          <a:xfrm>
            <a:off x="841375" y="836613"/>
            <a:ext cx="10944225" cy="5402262"/>
          </a:xfrm>
        </p:spPr>
        <p:txBody>
          <a:bodyPr>
            <a:normAutofit/>
          </a:bodyPr>
          <a:lstStyle>
            <a:lvl1pPr marL="0" indent="0">
              <a:buNone/>
              <a:defRPr sz="2400"/>
            </a:lvl1pPr>
            <a:lvl2pPr marL="742950" indent="-285750">
              <a:buFont typeface="Wingdings" panose="05000000000000000000" pitchFamily="2" charset="2"/>
              <a:buChar char="u"/>
              <a:defRPr sz="2000"/>
            </a:lvl2pPr>
            <a:lvl3pPr>
              <a:defRPr sz="1800"/>
            </a:lvl3pPr>
            <a:lvl4pPr>
              <a:defRPr sz="1600"/>
            </a:lvl4pPr>
            <a:lvl5pPr>
              <a:defRPr sz="1600"/>
            </a:lvl5pPr>
          </a:lstStyle>
          <a:p>
            <a:pPr lvl="0" fontAlgn="auto"/>
            <a:r>
              <a:rPr lang="zh-CN" altLang="en-US" strike="noStrike" noProof="1" dirty="0"/>
              <a:t>编辑母版文本样式</a:t>
            </a:r>
            <a:endParaRPr lang="zh-CN" altLang="en-US" strike="noStrike" noProof="1" dirty="0"/>
          </a:p>
          <a:p>
            <a:pPr lvl="1" fontAlgn="auto"/>
            <a:r>
              <a:rPr lang="zh-CN" altLang="en-US" strike="noStrike" noProof="1" dirty="0"/>
              <a:t>第二级</a:t>
            </a:r>
            <a:endParaRPr lang="zh-CN" altLang="en-US" strike="noStrike" noProof="1" dirty="0"/>
          </a:p>
        </p:txBody>
      </p:sp>
      <p:grpSp>
        <p:nvGrpSpPr>
          <p:cNvPr id="23" name="组合 22"/>
          <p:cNvGrpSpPr/>
          <p:nvPr userDrawn="1"/>
        </p:nvGrpSpPr>
        <p:grpSpPr>
          <a:xfrm>
            <a:off x="192931" y="0"/>
            <a:ext cx="576064" cy="836705"/>
            <a:chOff x="841003" y="360040"/>
            <a:chExt cx="504056" cy="836712"/>
          </a:xfrm>
          <a:gradFill>
            <a:gsLst>
              <a:gs pos="0">
                <a:srgbClr val="0E1A40"/>
              </a:gs>
              <a:gs pos="100000">
                <a:srgbClr val="2F5EB0"/>
              </a:gs>
            </a:gsLst>
            <a:lin ang="13800000" scaled="0"/>
          </a:gradFill>
        </p:grpSpPr>
        <p:sp>
          <p:nvSpPr>
            <p:cNvPr id="24" name="矩形 23"/>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25" name="等腰三角形 24"/>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914639" y="1122363"/>
            <a:ext cx="10365899" cy="2387600"/>
          </a:xfrm>
        </p:spPr>
        <p:txBody>
          <a:bodyPr anchor="b"/>
          <a:lstStyle>
            <a:lvl1pPr algn="ctr">
              <a:defRPr sz="3115"/>
            </a:lvl1pPr>
          </a:lstStyle>
          <a:p>
            <a:pPr fontAlgn="auto"/>
            <a:r>
              <a:rPr lang="zh-CN" altLang="en-US" sz="3115" strike="noStrike" noProof="1"/>
              <a:t>单击此处编辑母版标题样式</a:t>
            </a:r>
            <a:endParaRPr lang="en-US" strike="noStrike" noProof="1" dirty="0"/>
          </a:p>
        </p:txBody>
      </p:sp>
      <p:sp>
        <p:nvSpPr>
          <p:cNvPr id="3" name="Subtitle 2"/>
          <p:cNvSpPr>
            <a:spLocks noGrp="1"/>
          </p:cNvSpPr>
          <p:nvPr>
            <p:ph type="subTitle" idx="1"/>
          </p:nvPr>
        </p:nvSpPr>
        <p:spPr>
          <a:xfrm>
            <a:off x="1524398" y="3602038"/>
            <a:ext cx="9146381" cy="1655762"/>
          </a:xfrm>
        </p:spPr>
        <p:txBody>
          <a:bodyPr/>
          <a:lstStyle>
            <a:lvl1pPr marL="0" indent="0" algn="ctr">
              <a:buNone/>
              <a:defRPr sz="1245"/>
            </a:lvl1pPr>
            <a:lvl2pPr marL="237490" indent="0" algn="ctr">
              <a:buNone/>
              <a:defRPr sz="1040"/>
            </a:lvl2pPr>
            <a:lvl3pPr marL="474345" indent="0" algn="ctr">
              <a:buNone/>
              <a:defRPr sz="935"/>
            </a:lvl3pPr>
            <a:lvl4pPr marL="711835" indent="0" algn="ctr">
              <a:buNone/>
              <a:defRPr sz="830"/>
            </a:lvl4pPr>
            <a:lvl5pPr marL="949325" indent="0" algn="ctr">
              <a:buNone/>
              <a:defRPr sz="830"/>
            </a:lvl5pPr>
            <a:lvl6pPr marL="1187450" indent="0" algn="ctr">
              <a:buNone/>
              <a:defRPr sz="830"/>
            </a:lvl6pPr>
            <a:lvl7pPr marL="1424305" indent="0" algn="ctr">
              <a:buNone/>
              <a:defRPr sz="830"/>
            </a:lvl7pPr>
            <a:lvl8pPr marL="1661795" indent="0" algn="ctr">
              <a:buNone/>
              <a:defRPr sz="830"/>
            </a:lvl8pPr>
            <a:lvl9pPr marL="1899285" indent="0" algn="ctr">
              <a:buNone/>
              <a:defRPr sz="830"/>
            </a:lvl9pPr>
          </a:lstStyle>
          <a:p>
            <a:pPr fontAlgn="auto"/>
            <a:r>
              <a:rPr lang="zh-CN" altLang="en-US" sz="1245" strike="noStrike" noProof="1"/>
              <a:t>单击此处编辑母版副标题样式</a:t>
            </a:r>
            <a:endParaRPr lang="en-US" strike="noStrike" noProof="1" dirty="0"/>
          </a:p>
        </p:txBody>
      </p:sp>
      <p:sp>
        <p:nvSpPr>
          <p:cNvPr id="4" name="Date Placeholder 3"/>
          <p:cNvSpPr>
            <a:spLocks noGrp="1"/>
          </p:cNvSpPr>
          <p:nvPr>
            <p:ph type="dt" sz="half" idx="10"/>
          </p:nvPr>
        </p:nvSpPr>
        <p:spPr>
          <a:xfrm>
            <a:off x="838200" y="6356350"/>
            <a:ext cx="2744788" cy="365125"/>
          </a:xfrm>
        </p:spPr>
        <p:txBody>
          <a:bodyPr/>
          <a:lstStyle/>
          <a:p>
            <a:pPr fontAlgn="auto"/>
            <a:fld id="{24F50193-0AD7-4E37-9F22-8C5BF98BBAE8}" type="datetimeFigureOut">
              <a:rPr lang="zh-CN" altLang="en-US" strike="noStrike" noProof="1" smtClean="0">
                <a:latin typeface="+mn-lt"/>
                <a:ea typeface="+mn-ea"/>
                <a:cs typeface="+mn-cs"/>
              </a:rPr>
            </a:fld>
            <a:endParaRPr lang="zh-CN" altLang="en-US" strike="noStrike" noProof="1"/>
          </a:p>
        </p:txBody>
      </p:sp>
      <p:sp>
        <p:nvSpPr>
          <p:cNvPr id="5" name="Footer Placeholder 4"/>
          <p:cNvSpPr>
            <a:spLocks noGrp="1"/>
          </p:cNvSpPr>
          <p:nvPr>
            <p:ph type="ftr" sz="quarter" idx="11"/>
          </p:nvPr>
        </p:nvSpPr>
        <p:spPr>
          <a:xfrm>
            <a:off x="4040188" y="6356350"/>
            <a:ext cx="4114800" cy="365125"/>
          </a:xfrm>
        </p:spPr>
        <p:txBody>
          <a:bodyPr/>
          <a:lstStyle/>
          <a:p>
            <a:pPr fontAlgn="auto"/>
            <a:endParaRPr lang="zh-CN" altLang="en-US" strike="noStrike" noProof="1"/>
          </a:p>
        </p:txBody>
      </p:sp>
      <p:sp>
        <p:nvSpPr>
          <p:cNvPr id="6" name="Slide Number Placeholder 5"/>
          <p:cNvSpPr>
            <a:spLocks noGrp="1"/>
          </p:cNvSpPr>
          <p:nvPr>
            <p:ph type="sldNum" sz="quarter" idx="12"/>
          </p:nvPr>
        </p:nvSpPr>
        <p:spPr>
          <a:xfrm>
            <a:off x="8612188" y="6356350"/>
            <a:ext cx="2744788" cy="365125"/>
          </a:xfrm>
        </p:spPr>
        <p:txBody>
          <a:bodyPr/>
          <a:lstStyle/>
          <a:p>
            <a:pPr fontAlgn="auto"/>
            <a:fld id="{D8CE2D15-E4B4-4FB6-A82A-3CF2E91CB6F1}"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7" name="Freeform 14"/>
          <p:cNvSpPr/>
          <p:nvPr userDrawn="1"/>
        </p:nvSpPr>
        <p:spPr bwMode="auto">
          <a:xfrm>
            <a:off x="6321425" y="0"/>
            <a:ext cx="5873750" cy="6858000"/>
          </a:xfrm>
          <a:custGeom>
            <a:avLst/>
            <a:gdLst>
              <a:gd name="connsiteX0" fmla="*/ 3735388 w 5872162"/>
              <a:gd name="connsiteY0" fmla="*/ 0 h 6858000"/>
              <a:gd name="connsiteX1" fmla="*/ 5872162 w 5872162"/>
              <a:gd name="connsiteY1" fmla="*/ 0 h 6858000"/>
              <a:gd name="connsiteX2" fmla="*/ 5872162 w 5872162"/>
              <a:gd name="connsiteY2" fmla="*/ 6858000 h 6858000"/>
              <a:gd name="connsiteX3" fmla="*/ 0 w 58721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872162" h="6858000">
                <a:moveTo>
                  <a:pt x="3735388" y="0"/>
                </a:moveTo>
                <a:lnTo>
                  <a:pt x="5872162" y="0"/>
                </a:lnTo>
                <a:lnTo>
                  <a:pt x="5872162" y="6858000"/>
                </a:lnTo>
                <a:lnTo>
                  <a:pt x="0" y="6858000"/>
                </a:lnTo>
                <a:close/>
              </a:path>
            </a:pathLst>
          </a:custGeom>
          <a:solidFill>
            <a:schemeClr val="accent4">
              <a:lumMod val="60000"/>
              <a:lumOff val="40000"/>
            </a:schemeClr>
          </a:solidFill>
          <a:ln>
            <a:noFill/>
          </a:ln>
        </p:spPr>
        <p:txBody>
          <a:bodyPr vert="horz" wrap="square" lIns="91440" tIns="45720" rIns="91440" bIns="45720" numCol="1" anchor="t" anchorCtr="0" compatLnSpc="1">
            <a:noAutofit/>
          </a:bodyPr>
          <a:lstStyle/>
          <a:p>
            <a:pPr fontAlgn="auto"/>
            <a:endParaRPr lang="en-US" sz="1700" strike="noStrike" noProof="1"/>
          </a:p>
        </p:txBody>
      </p:sp>
      <p:sp>
        <p:nvSpPr>
          <p:cNvPr id="8" name="Freeform 6"/>
          <p:cNvSpPr/>
          <p:nvPr userDrawn="1"/>
        </p:nvSpPr>
        <p:spPr bwMode="auto">
          <a:xfrm>
            <a:off x="7051675" y="0"/>
            <a:ext cx="4910138" cy="5510213"/>
          </a:xfrm>
          <a:custGeom>
            <a:avLst/>
            <a:gdLst>
              <a:gd name="T0" fmla="*/ 1201 w 3092"/>
              <a:gd name="T1" fmla="*/ 3471 h 3471"/>
              <a:gd name="T2" fmla="*/ 0 w 3092"/>
              <a:gd name="T3" fmla="*/ 3471 h 3471"/>
              <a:gd name="T4" fmla="*/ 1890 w 3092"/>
              <a:gd name="T5" fmla="*/ 0 h 3471"/>
              <a:gd name="T6" fmla="*/ 3092 w 3092"/>
              <a:gd name="T7" fmla="*/ 0 h 3471"/>
              <a:gd name="T8" fmla="*/ 1201 w 3092"/>
              <a:gd name="T9" fmla="*/ 3471 h 3471"/>
            </a:gdLst>
            <a:ahLst/>
            <a:cxnLst>
              <a:cxn ang="0">
                <a:pos x="T0" y="T1"/>
              </a:cxn>
              <a:cxn ang="0">
                <a:pos x="T2" y="T3"/>
              </a:cxn>
              <a:cxn ang="0">
                <a:pos x="T4" y="T5"/>
              </a:cxn>
              <a:cxn ang="0">
                <a:pos x="T6" y="T7"/>
              </a:cxn>
              <a:cxn ang="0">
                <a:pos x="T8" y="T9"/>
              </a:cxn>
            </a:cxnLst>
            <a:rect l="0" t="0" r="r" b="b"/>
            <a:pathLst>
              <a:path w="3092" h="3471">
                <a:moveTo>
                  <a:pt x="1201" y="3471"/>
                </a:moveTo>
                <a:lnTo>
                  <a:pt x="0" y="3471"/>
                </a:lnTo>
                <a:lnTo>
                  <a:pt x="1890" y="0"/>
                </a:lnTo>
                <a:lnTo>
                  <a:pt x="3092" y="0"/>
                </a:lnTo>
                <a:lnTo>
                  <a:pt x="1201" y="3471"/>
                </a:lnTo>
                <a:close/>
              </a:path>
            </a:pathLst>
          </a:custGeom>
          <a:solidFill>
            <a:schemeClr val="accent4">
              <a:lumMod val="20000"/>
              <a:lumOff val="80000"/>
              <a:alpha val="50000"/>
            </a:schemeClr>
          </a:solidFill>
          <a:ln>
            <a:noFill/>
          </a:ln>
        </p:spPr>
        <p:txBody>
          <a:bodyPr vert="horz" wrap="square" lIns="91440" tIns="45720" rIns="91440" bIns="45720" numCol="1" anchor="t" anchorCtr="0" compatLnSpc="1"/>
          <a:lstStyle/>
          <a:p>
            <a:pPr lvl="0" fontAlgn="auto"/>
            <a:endParaRPr lang="en-US" sz="1700" strike="noStrike" noProof="1"/>
          </a:p>
        </p:txBody>
      </p:sp>
      <p:sp>
        <p:nvSpPr>
          <p:cNvPr id="9" name="Freeform 7"/>
          <p:cNvSpPr/>
          <p:nvPr userDrawn="1"/>
        </p:nvSpPr>
        <p:spPr bwMode="auto">
          <a:xfrm>
            <a:off x="5345113" y="2371725"/>
            <a:ext cx="3617913" cy="3138488"/>
          </a:xfrm>
          <a:custGeom>
            <a:avLst/>
            <a:gdLst>
              <a:gd name="T0" fmla="*/ 1202 w 2279"/>
              <a:gd name="T1" fmla="*/ 0 h 1977"/>
              <a:gd name="T2" fmla="*/ 0 w 2279"/>
              <a:gd name="T3" fmla="*/ 0 h 1977"/>
              <a:gd name="T4" fmla="*/ 1076 w 2279"/>
              <a:gd name="T5" fmla="*/ 1977 h 1977"/>
              <a:gd name="T6" fmla="*/ 2279 w 2279"/>
              <a:gd name="T7" fmla="*/ 1977 h 1977"/>
              <a:gd name="T8" fmla="*/ 1202 w 2279"/>
              <a:gd name="T9" fmla="*/ 0 h 1977"/>
            </a:gdLst>
            <a:ahLst/>
            <a:cxnLst>
              <a:cxn ang="0">
                <a:pos x="T0" y="T1"/>
              </a:cxn>
              <a:cxn ang="0">
                <a:pos x="T2" y="T3"/>
              </a:cxn>
              <a:cxn ang="0">
                <a:pos x="T4" y="T5"/>
              </a:cxn>
              <a:cxn ang="0">
                <a:pos x="T6" y="T7"/>
              </a:cxn>
              <a:cxn ang="0">
                <a:pos x="T8" y="T9"/>
              </a:cxn>
            </a:cxnLst>
            <a:rect l="0" t="0" r="r" b="b"/>
            <a:pathLst>
              <a:path w="2279" h="1977">
                <a:moveTo>
                  <a:pt x="1202" y="0"/>
                </a:moveTo>
                <a:lnTo>
                  <a:pt x="0" y="0"/>
                </a:lnTo>
                <a:lnTo>
                  <a:pt x="1076" y="1977"/>
                </a:lnTo>
                <a:lnTo>
                  <a:pt x="2279" y="1977"/>
                </a:lnTo>
                <a:lnTo>
                  <a:pt x="1202" y="0"/>
                </a:lnTo>
                <a:close/>
              </a:path>
            </a:pathLst>
          </a:custGeom>
          <a:solidFill>
            <a:schemeClr val="accent4">
              <a:lumMod val="20000"/>
              <a:lumOff val="80000"/>
              <a:alpha val="50000"/>
            </a:schemeClr>
          </a:solidFill>
          <a:ln>
            <a:noFill/>
          </a:ln>
        </p:spPr>
        <p:txBody>
          <a:bodyPr vert="horz" wrap="square" lIns="91440" tIns="45720" rIns="91440" bIns="45720" numCol="1" anchor="t" anchorCtr="0" compatLnSpc="1"/>
          <a:lstStyle/>
          <a:p>
            <a:pPr lvl="0" fontAlgn="auto"/>
            <a:endParaRPr lang="en-US" sz="1700" strike="noStrike" noProof="1"/>
          </a:p>
        </p:txBody>
      </p:sp>
      <p:sp>
        <p:nvSpPr>
          <p:cNvPr id="10" name="Freeform 8"/>
          <p:cNvSpPr/>
          <p:nvPr userDrawn="1"/>
        </p:nvSpPr>
        <p:spPr bwMode="auto">
          <a:xfrm>
            <a:off x="2909888" y="2371725"/>
            <a:ext cx="4352925" cy="4486275"/>
          </a:xfrm>
          <a:custGeom>
            <a:avLst/>
            <a:gdLst>
              <a:gd name="T0" fmla="*/ 1202 w 2741"/>
              <a:gd name="T1" fmla="*/ 2826 h 2826"/>
              <a:gd name="T2" fmla="*/ 2741 w 2741"/>
              <a:gd name="T3" fmla="*/ 0 h 2826"/>
              <a:gd name="T4" fmla="*/ 1539 w 2741"/>
              <a:gd name="T5" fmla="*/ 0 h 2826"/>
              <a:gd name="T6" fmla="*/ 0 w 2741"/>
              <a:gd name="T7" fmla="*/ 2826 h 2826"/>
              <a:gd name="T8" fmla="*/ 1202 w 2741"/>
              <a:gd name="T9" fmla="*/ 2826 h 2826"/>
            </a:gdLst>
            <a:ahLst/>
            <a:cxnLst>
              <a:cxn ang="0">
                <a:pos x="T0" y="T1"/>
              </a:cxn>
              <a:cxn ang="0">
                <a:pos x="T2" y="T3"/>
              </a:cxn>
              <a:cxn ang="0">
                <a:pos x="T4" y="T5"/>
              </a:cxn>
              <a:cxn ang="0">
                <a:pos x="T6" y="T7"/>
              </a:cxn>
              <a:cxn ang="0">
                <a:pos x="T8" y="T9"/>
              </a:cxn>
            </a:cxnLst>
            <a:rect l="0" t="0" r="r" b="b"/>
            <a:pathLst>
              <a:path w="2741" h="2826">
                <a:moveTo>
                  <a:pt x="1202" y="2826"/>
                </a:moveTo>
                <a:lnTo>
                  <a:pt x="2741" y="0"/>
                </a:lnTo>
                <a:lnTo>
                  <a:pt x="1539" y="0"/>
                </a:lnTo>
                <a:lnTo>
                  <a:pt x="0" y="2826"/>
                </a:lnTo>
                <a:lnTo>
                  <a:pt x="1202" y="2826"/>
                </a:lnTo>
                <a:close/>
              </a:path>
            </a:pathLst>
          </a:custGeom>
          <a:solidFill>
            <a:schemeClr val="accent4">
              <a:lumMod val="20000"/>
              <a:lumOff val="80000"/>
              <a:alpha val="50000"/>
            </a:schemeClr>
          </a:solidFill>
          <a:ln>
            <a:noFill/>
          </a:ln>
        </p:spPr>
        <p:txBody>
          <a:bodyPr vert="horz" wrap="square" lIns="91440" tIns="45720" rIns="91440" bIns="45720" numCol="1" anchor="t" anchorCtr="0" compatLnSpc="1"/>
          <a:lstStyle/>
          <a:p>
            <a:pPr lvl="0" fontAlgn="auto"/>
            <a:endParaRPr lang="en-US" sz="1700" strike="noStrike" noProof="1"/>
          </a:p>
        </p:txBody>
      </p:sp>
      <p:sp>
        <p:nvSpPr>
          <p:cNvPr id="11" name="Freeform 16"/>
          <p:cNvSpPr/>
          <p:nvPr userDrawn="1"/>
        </p:nvSpPr>
        <p:spPr bwMode="auto">
          <a:xfrm rot="10800000">
            <a:off x="0" y="0"/>
            <a:ext cx="1843088" cy="3384550"/>
          </a:xfrm>
          <a:custGeom>
            <a:avLst/>
            <a:gdLst>
              <a:gd name="connsiteX0" fmla="*/ 1843880 w 1843880"/>
              <a:gd name="connsiteY0" fmla="*/ 3385279 h 3385279"/>
              <a:gd name="connsiteX1" fmla="*/ 0 w 1843880"/>
              <a:gd name="connsiteY1" fmla="*/ 3385279 h 3385279"/>
              <a:gd name="connsiteX2" fmla="*/ 1843880 w 1843880"/>
              <a:gd name="connsiteY2" fmla="*/ 0 h 3385279"/>
            </a:gdLst>
            <a:ahLst/>
            <a:cxnLst>
              <a:cxn ang="0">
                <a:pos x="connsiteX0" y="connsiteY0"/>
              </a:cxn>
              <a:cxn ang="0">
                <a:pos x="connsiteX1" y="connsiteY1"/>
              </a:cxn>
              <a:cxn ang="0">
                <a:pos x="connsiteX2" y="connsiteY2"/>
              </a:cxn>
            </a:cxnLst>
            <a:rect l="l" t="t" r="r" b="b"/>
            <a:pathLst>
              <a:path w="1843880" h="3385279">
                <a:moveTo>
                  <a:pt x="1843880" y="3385279"/>
                </a:moveTo>
                <a:lnTo>
                  <a:pt x="0" y="3385279"/>
                </a:lnTo>
                <a:lnTo>
                  <a:pt x="1843880" y="0"/>
                </a:lnTo>
                <a:close/>
              </a:path>
            </a:pathLst>
          </a:custGeom>
          <a:solidFill>
            <a:schemeClr val="accent4">
              <a:lumMod val="60000"/>
              <a:lumOff val="40000"/>
            </a:schemeClr>
          </a:solidFill>
          <a:ln>
            <a:noFill/>
          </a:ln>
        </p:spPr>
        <p:txBody>
          <a:bodyPr vert="horz" wrap="square" lIns="91440" tIns="45720" rIns="91440" bIns="45720" numCol="1" anchor="t" anchorCtr="0" compatLnSpc="1">
            <a:noAutofit/>
          </a:bodyPr>
          <a:lstStyle/>
          <a:p>
            <a:pPr lvl="0" fontAlgn="auto"/>
            <a:endParaRPr lang="en-US" sz="1700" strike="noStrike" noProof="1"/>
          </a:p>
        </p:txBody>
      </p:sp>
      <p:sp>
        <p:nvSpPr>
          <p:cNvPr id="2" name="日期占位符 1"/>
          <p:cNvSpPr>
            <a:spLocks noGrp="1"/>
          </p:cNvSpPr>
          <p:nvPr>
            <p:ph type="dt" sz="half" idx="10"/>
          </p:nvPr>
        </p:nvSpPr>
        <p:spPr>
          <a:xfrm>
            <a:off x="838200" y="6356350"/>
            <a:ext cx="2744788" cy="365125"/>
          </a:xfrm>
        </p:spPr>
        <p:txBody>
          <a:bodyPr/>
          <a:lstStyle/>
          <a:p>
            <a:pPr fontAlgn="auto"/>
            <a:fld id="{8EE0F13D-3A25-48D7-AE49-AD8F52A3A894}"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a:xfrm>
            <a:off x="4040188" y="6356350"/>
            <a:ext cx="4114800" cy="365125"/>
          </a:xfrm>
        </p:spPr>
        <p:txBody>
          <a:bodyPr/>
          <a:lstStyle/>
          <a:p>
            <a:pPr fontAlgn="auto"/>
            <a:endParaRPr lang="zh-CN" altLang="en-US" strike="noStrike" noProof="1"/>
          </a:p>
        </p:txBody>
      </p:sp>
      <p:sp>
        <p:nvSpPr>
          <p:cNvPr id="4" name="灯片编号占位符 3"/>
          <p:cNvSpPr>
            <a:spLocks noGrp="1"/>
          </p:cNvSpPr>
          <p:nvPr>
            <p:ph type="sldNum" sz="quarter" idx="12"/>
          </p:nvPr>
        </p:nvSpPr>
        <p:spPr>
          <a:xfrm>
            <a:off x="8612188" y="6356350"/>
            <a:ext cx="2744788" cy="365125"/>
          </a:xfrm>
        </p:spPr>
        <p:txBody>
          <a:bodyPr/>
          <a:lstStyle/>
          <a:p>
            <a:pPr fontAlgn="auto"/>
            <a:fld id="{F907EAAF-726A-48BF-8337-D8EF74986016}"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4_空白">
    <p:spTree>
      <p:nvGrpSpPr>
        <p:cNvPr id="1" name=""/>
        <p:cNvGrpSpPr/>
        <p:nvPr/>
      </p:nvGrpSpPr>
      <p:grpSpPr>
        <a:xfrm>
          <a:off x="0" y="0"/>
          <a:ext cx="0" cy="0"/>
          <a:chOff x="0" y="0"/>
          <a:chExt cx="0" cy="0"/>
        </a:xfrm>
      </p:grpSpPr>
      <p:grpSp>
        <p:nvGrpSpPr>
          <p:cNvPr id="2" name="组合 1"/>
          <p:cNvGrpSpPr/>
          <p:nvPr userDrawn="1"/>
        </p:nvGrpSpPr>
        <p:grpSpPr>
          <a:xfrm>
            <a:off x="192931" y="0"/>
            <a:ext cx="576064" cy="836705"/>
            <a:chOff x="841003" y="360040"/>
            <a:chExt cx="504056" cy="836712"/>
          </a:xfrm>
          <a:gradFill>
            <a:gsLst>
              <a:gs pos="0">
                <a:srgbClr val="0E1A40"/>
              </a:gs>
              <a:gs pos="100000">
                <a:srgbClr val="2F5EB0"/>
              </a:gs>
            </a:gsLst>
            <a:lin ang="13800000" scaled="0"/>
          </a:gradFill>
        </p:grpSpPr>
        <p:sp>
          <p:nvSpPr>
            <p:cNvPr id="3" name="矩形 2"/>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sp>
          <p:nvSpPr>
            <p:cNvPr id="4" name="等腰三角形 3"/>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solidFill>
                  <a:prstClr val="white"/>
                </a:solidFill>
                <a:latin typeface="微软雅黑" panose="020B0503020204020204" pitchFamily="34" charset="-122"/>
                <a:sym typeface="微软雅黑" panose="020B0503020204020204" pitchFamily="34" charset="-122"/>
              </a:endParaRPr>
            </a:p>
          </p:txBody>
        </p:sp>
      </p:grpSp>
      <p:sp>
        <p:nvSpPr>
          <p:cNvPr id="5" name="KSO_Shape"/>
          <p:cNvSpPr/>
          <p:nvPr userDrawn="1"/>
        </p:nvSpPr>
        <p:spPr bwMode="auto">
          <a:xfrm>
            <a:off x="341313" y="219075"/>
            <a:ext cx="303213" cy="257175"/>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contourW="12700">
              <a:contourClr>
                <a:srgbClr val="FFFFFF"/>
              </a:contourClr>
            </a:sp3d>
          </a:bodyPr>
          <a:lstStyle/>
          <a:p>
            <a:pPr algn="ctr" fontAlgn="auto">
              <a:defRPr/>
            </a:pPr>
            <a:endParaRPr lang="zh-CN" altLang="en-US" sz="1800" strike="noStrike" noProof="1">
              <a:solidFill>
                <a:srgbClr val="1C666E"/>
              </a:solidFill>
              <a:latin typeface="微软雅黑" panose="020B0503020204020204" pitchFamily="34" charset="-122"/>
              <a:sym typeface="微软雅黑" panose="020B0503020204020204" pitchFamily="34" charset="-122"/>
            </a:endParaRPr>
          </a:p>
        </p:txBody>
      </p:sp>
      <p:pic>
        <p:nvPicPr>
          <p:cNvPr id="44036" name="图片 5"/>
          <p:cNvPicPr>
            <a:picLocks noChangeAspect="1"/>
          </p:cNvPicPr>
          <p:nvPr userDrawn="1"/>
        </p:nvPicPr>
        <p:blipFill>
          <a:blip r:embed="rId2"/>
          <a:stretch>
            <a:fillRect/>
          </a:stretch>
        </p:blipFill>
        <p:spPr>
          <a:xfrm>
            <a:off x="10548938" y="36513"/>
            <a:ext cx="1304925" cy="6223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底色">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自定义版式">
    <p:bg>
      <p:bgPr>
        <a:blipFill rotWithShape="0">
          <a:blip r:embed="rId2">
            <a:alphaModFix amt="84999"/>
          </a:blip>
          <a:stretch>
            <a:fillRect/>
          </a:stretch>
        </a:blipFill>
        <a:effectLst/>
      </p:bgPr>
    </p:bg>
    <p:spTree>
      <p:nvGrpSpPr>
        <p:cNvPr id="1" name=""/>
        <p:cNvGrpSpPr/>
        <p:nvPr/>
      </p:nvGrpSpPr>
      <p:grpSpPr>
        <a:xfrm>
          <a:off x="0" y="0"/>
          <a:ext cx="0" cy="0"/>
          <a:chOff x="0" y="0"/>
          <a:chExt cx="0" cy="0"/>
        </a:xfrm>
      </p:grpSpPr>
      <p:sp>
        <p:nvSpPr>
          <p:cNvPr id="12290" name="矩形 3"/>
          <p:cNvSpPr/>
          <p:nvPr userDrawn="1"/>
        </p:nvSpPr>
        <p:spPr>
          <a:xfrm>
            <a:off x="481013" y="1381125"/>
            <a:ext cx="7519987" cy="769938"/>
          </a:xfrm>
          <a:prstGeom prst="rect">
            <a:avLst/>
          </a:prstGeom>
          <a:noFill/>
          <a:ln w="9525">
            <a:noFill/>
          </a:ln>
        </p:spPr>
        <p:txBody>
          <a:bodyPr wrap="none" lIns="91427" tIns="45714" rIns="91427" bIns="45714" anchor="t">
            <a:spAutoFit/>
          </a:bodyPr>
          <a:p>
            <a:pPr lvl="0" algn="ctr"/>
            <a:r>
              <a:rPr lang="zh-CN" altLang="en-US" sz="4400" b="1" dirty="0">
                <a:latin typeface="华文行楷" panose="02010800040101010101" pitchFamily="2" charset="-122"/>
                <a:ea typeface="华文行楷" panose="02010800040101010101" pitchFamily="2" charset="-122"/>
              </a:rPr>
              <a:t>用</a:t>
            </a:r>
            <a:r>
              <a:rPr lang="zh-CN" altLang="en-US" sz="4400" b="1" dirty="0">
                <a:solidFill>
                  <a:srgbClr val="C00000"/>
                </a:solidFill>
                <a:latin typeface="华文行楷" panose="02010800040101010101" pitchFamily="2" charset="-122"/>
                <a:ea typeface="华文行楷" panose="02010800040101010101" pitchFamily="2" charset="-122"/>
              </a:rPr>
              <a:t>高品质</a:t>
            </a:r>
            <a:r>
              <a:rPr lang="zh-CN" altLang="en-US" sz="4400" b="1" dirty="0">
                <a:latin typeface="华文行楷" panose="02010800040101010101" pitchFamily="2" charset="-122"/>
                <a:ea typeface="华文行楷" panose="02010800040101010101" pitchFamily="2" charset="-122"/>
              </a:rPr>
              <a:t>的产品和</a:t>
            </a:r>
            <a:r>
              <a:rPr lang="zh-CN" altLang="en-US" sz="4400" b="1" dirty="0">
                <a:solidFill>
                  <a:srgbClr val="C00000"/>
                </a:solidFill>
                <a:latin typeface="华文行楷" panose="02010800040101010101" pitchFamily="2" charset="-122"/>
                <a:ea typeface="华文行楷" panose="02010800040101010101" pitchFamily="2" charset="-122"/>
              </a:rPr>
              <a:t>专业的</a:t>
            </a:r>
            <a:r>
              <a:rPr lang="zh-CN" altLang="en-US" sz="4400" b="1" dirty="0">
                <a:latin typeface="华文行楷" panose="02010800040101010101" pitchFamily="2" charset="-122"/>
                <a:ea typeface="华文行楷" panose="02010800040101010101" pitchFamily="2" charset="-122"/>
              </a:rPr>
              <a:t>服务</a:t>
            </a:r>
            <a:endParaRPr lang="zh-CN" altLang="en-US" sz="4400" b="1" dirty="0">
              <a:latin typeface="华文行楷" panose="02010800040101010101" pitchFamily="2" charset="-122"/>
              <a:ea typeface="华文行楷" panose="02010800040101010101" pitchFamily="2" charset="-122"/>
            </a:endParaRPr>
          </a:p>
        </p:txBody>
      </p:sp>
      <p:sp>
        <p:nvSpPr>
          <p:cNvPr id="5" name="矩形 4"/>
          <p:cNvSpPr/>
          <p:nvPr userDrawn="1"/>
        </p:nvSpPr>
        <p:spPr>
          <a:xfrm>
            <a:off x="481013" y="2659063"/>
            <a:ext cx="6391275" cy="769938"/>
          </a:xfrm>
          <a:prstGeom prst="rect">
            <a:avLst/>
          </a:prstGeom>
        </p:spPr>
        <p:txBody>
          <a:bodyPr wrap="none" lIns="91427" tIns="45714" rIns="91427" bIns="45714">
            <a:spAutoFit/>
          </a:bodyPr>
          <a:lstStyle/>
          <a:p>
            <a:pPr fontAlgn="auto"/>
            <a:r>
              <a:rPr kumimoji="0" lang="zh-CN" altLang="en-US" sz="4400" b="1" i="0" u="none" strike="noStrike" kern="1200" cap="none" spc="0" normalizeH="0" baseline="0" noProof="0" dirty="0">
                <a:ln>
                  <a:noFill/>
                </a:ln>
                <a:solidFill>
                  <a:prstClr val="black"/>
                </a:solidFill>
                <a:effectLst/>
                <a:uLnTx/>
                <a:uFillTx/>
                <a:latin typeface="华文行楷" panose="02010800040101010101" pitchFamily="2" charset="-122"/>
                <a:ea typeface="华文行楷" panose="02010800040101010101" pitchFamily="2" charset="-122"/>
                <a:cs typeface="+mn-cs"/>
              </a:rPr>
              <a:t>给全球肿瘤患者带来福祉</a:t>
            </a:r>
            <a:endParaRPr lang="zh-CN" altLang="en-US" sz="3600" strike="noStrike" noProof="1" dirty="0">
              <a:latin typeface="华文行楷" panose="02010800040101010101" pitchFamily="2" charset="-122"/>
              <a:ea typeface="华文行楷"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3" name="Rectangle 9"/>
          <p:cNvSpPr/>
          <p:nvPr userDrawn="1"/>
        </p:nvSpPr>
        <p:spPr>
          <a:xfrm>
            <a:off x="11337925" y="322263"/>
            <a:ext cx="487363" cy="28733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0" tIns="60944" rIns="121890" bIns="60944" anchor="ctr"/>
          <a:lstStyle/>
          <a:p>
            <a:pPr algn="ctr" defTabSz="914400" fontAlgn="base">
              <a:spcBef>
                <a:spcPct val="0"/>
              </a:spcBef>
              <a:spcAft>
                <a:spcPct val="0"/>
              </a:spcAft>
              <a:defRPr/>
            </a:pPr>
            <a:endParaRPr lang="en-US" sz="1800" strike="noStrike" noProof="1" dirty="0">
              <a:solidFill>
                <a:prstClr val="white"/>
              </a:solidFill>
            </a:endParaRPr>
          </a:p>
        </p:txBody>
      </p:sp>
      <p:sp>
        <p:nvSpPr>
          <p:cNvPr id="4" name="Isosceles Triangle 10"/>
          <p:cNvSpPr/>
          <p:nvPr userDrawn="1"/>
        </p:nvSpPr>
        <p:spPr>
          <a:xfrm rot="10610802">
            <a:off x="11342688" y="420688"/>
            <a:ext cx="488950" cy="263525"/>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0" tIns="60944" rIns="121890" bIns="60944" anchor="ctr"/>
          <a:lstStyle/>
          <a:p>
            <a:pPr algn="ctr" defTabSz="914400" fontAlgn="base">
              <a:spcBef>
                <a:spcPct val="0"/>
              </a:spcBef>
              <a:spcAft>
                <a:spcPct val="0"/>
              </a:spcAft>
              <a:defRPr/>
            </a:pPr>
            <a:endParaRPr lang="en-US" sz="1800" strike="noStrike" noProof="1">
              <a:solidFill>
                <a:prstClr val="white"/>
              </a:solidFill>
            </a:endParaRPr>
          </a:p>
        </p:txBody>
      </p:sp>
      <p:sp>
        <p:nvSpPr>
          <p:cNvPr id="13316" name="Slide Number Placeholder 5"/>
          <p:cNvSpPr txBox="1"/>
          <p:nvPr userDrawn="1"/>
        </p:nvSpPr>
        <p:spPr>
          <a:xfrm>
            <a:off x="11363325" y="273050"/>
            <a:ext cx="449263" cy="468313"/>
          </a:xfrm>
          <a:prstGeom prst="rect">
            <a:avLst/>
          </a:prstGeom>
          <a:noFill/>
          <a:ln w="9525">
            <a:noFill/>
          </a:ln>
        </p:spPr>
        <p:txBody>
          <a:bodyPr lIns="0" tIns="0" rIns="0" bIns="60944" anchor="ctr"/>
          <a:p>
            <a:pPr lvl="0" algn="ctr"/>
            <a:fld id="{9A0DB2DC-4C9A-4742-B13C-FB6460FD3503}" type="slidenum">
              <a:rPr lang="en-US" altLang="zh-CN" sz="1300">
                <a:solidFill>
                  <a:srgbClr val="FFFFFF"/>
                </a:solidFill>
                <a:latin typeface="Calibri" panose="020F0502020204030204" charset="0"/>
                <a:ea typeface="微软雅黑" panose="020B0503020204020204" pitchFamily="34" charset="-122"/>
              </a:rPr>
            </a:fld>
            <a:endParaRPr lang="en-US" altLang="zh-CN" sz="1300" dirty="0">
              <a:solidFill>
                <a:srgbClr val="FFFFFF"/>
              </a:solidFill>
              <a:latin typeface="Calibri" panose="020F0502020204030204" charset="0"/>
              <a:ea typeface="微软雅黑" panose="020B0503020204020204" pitchFamily="34" charset="-122"/>
            </a:endParaRPr>
          </a:p>
        </p:txBody>
      </p:sp>
      <p:grpSp>
        <p:nvGrpSpPr>
          <p:cNvPr id="13317" name="Group 5"/>
          <p:cNvGrpSpPr/>
          <p:nvPr userDrawn="1"/>
        </p:nvGrpSpPr>
        <p:grpSpPr>
          <a:xfrm>
            <a:off x="463550" y="6310313"/>
            <a:ext cx="298450" cy="293687"/>
            <a:chOff x="4328868" y="5502988"/>
            <a:chExt cx="500307" cy="493774"/>
          </a:xfrm>
        </p:grpSpPr>
        <p:sp>
          <p:nvSpPr>
            <p:cNvPr id="13318" name="Freeform 7">
              <a:hlinkClick r:id="" action="ppaction://hlinkshowjump?jump=previousslide"/>
            </p:cNvPr>
            <p:cNvSpPr/>
            <p:nvPr userDrawn="1"/>
          </p:nvSpPr>
          <p:spPr>
            <a:xfrm>
              <a:off x="4520475" y="5648633"/>
              <a:ext cx="117092" cy="202484"/>
            </a:xfrm>
            <a:custGeom>
              <a:avLst/>
              <a:gdLst/>
              <a:ahLst/>
              <a:cxnLst>
                <a:cxn ang="0">
                  <a:pos x="114887" y="21416"/>
                </a:cxn>
                <a:cxn ang="0">
                  <a:pos x="36091" y="101242"/>
                </a:cxn>
                <a:cxn ang="0">
                  <a:pos x="114887" y="180789"/>
                </a:cxn>
                <a:cxn ang="0">
                  <a:pos x="117092" y="185517"/>
                </a:cxn>
                <a:cxn ang="0">
                  <a:pos x="114887" y="190245"/>
                </a:cxn>
                <a:cxn ang="0">
                  <a:pos x="104969" y="200258"/>
                </a:cxn>
                <a:cxn ang="0">
                  <a:pos x="100285" y="202484"/>
                </a:cxn>
                <a:cxn ang="0">
                  <a:pos x="95602" y="200258"/>
                </a:cxn>
                <a:cxn ang="0">
                  <a:pos x="2204" y="105970"/>
                </a:cxn>
                <a:cxn ang="0">
                  <a:pos x="0" y="101242"/>
                </a:cxn>
                <a:cxn ang="0">
                  <a:pos x="2204" y="96513"/>
                </a:cxn>
                <a:cxn ang="0">
                  <a:pos x="95602" y="1946"/>
                </a:cxn>
                <a:cxn ang="0">
                  <a:pos x="100285" y="0"/>
                </a:cxn>
                <a:cxn ang="0">
                  <a:pos x="104969" y="1946"/>
                </a:cxn>
                <a:cxn ang="0">
                  <a:pos x="114887" y="12238"/>
                </a:cxn>
                <a:cxn ang="0">
                  <a:pos x="117092" y="16688"/>
                </a:cxn>
                <a:cxn ang="0">
                  <a:pos x="114887" y="21416"/>
                </a:cxn>
              </a:cxnLst>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808080"/>
            </a:solidFill>
            <a:ln w="9525">
              <a:noFill/>
            </a:ln>
          </p:spPr>
          <p:txBody>
            <a:bodyPr/>
            <a:p>
              <a:endParaRPr lang="zh-CN" altLang="en-US"/>
            </a:p>
          </p:txBody>
        </p:sp>
        <p:sp>
          <p:nvSpPr>
            <p:cNvPr id="13319" name="Freeform 8">
              <a:hlinkClick r:id="" action="ppaction://hlinkshowjump?jump=previousslide"/>
            </p:cNvPr>
            <p:cNvSpPr>
              <a:spLocks noEditPoints="1"/>
            </p:cNvSpPr>
            <p:nvPr userDrawn="1"/>
          </p:nvSpPr>
          <p:spPr>
            <a:xfrm>
              <a:off x="4328868" y="5502988"/>
              <a:ext cx="500307" cy="493774"/>
            </a:xfrm>
            <a:custGeom>
              <a:avLst/>
              <a:gdLst/>
              <a:ahLst/>
              <a:cxnLst>
                <a:cxn ang="0">
                  <a:pos x="427977" y="20725"/>
                </a:cxn>
                <a:cxn ang="0">
                  <a:pos x="479589" y="72538"/>
                </a:cxn>
                <a:cxn ang="0">
                  <a:pos x="479589" y="421235"/>
                </a:cxn>
                <a:cxn ang="0">
                  <a:pos x="427977" y="473048"/>
                </a:cxn>
                <a:cxn ang="0">
                  <a:pos x="72329" y="473048"/>
                </a:cxn>
                <a:cxn ang="0">
                  <a:pos x="20535" y="421235"/>
                </a:cxn>
                <a:cxn ang="0">
                  <a:pos x="20535" y="72538"/>
                </a:cxn>
                <a:cxn ang="0">
                  <a:pos x="72329" y="20725"/>
                </a:cxn>
                <a:cxn ang="0">
                  <a:pos x="427977" y="20725"/>
                </a:cxn>
                <a:cxn ang="0">
                  <a:pos x="427977" y="0"/>
                </a:cxn>
                <a:cxn ang="0">
                  <a:pos x="72329" y="0"/>
                </a:cxn>
                <a:cxn ang="0">
                  <a:pos x="0" y="72538"/>
                </a:cxn>
                <a:cxn ang="0">
                  <a:pos x="0" y="421235"/>
                </a:cxn>
                <a:cxn ang="0">
                  <a:pos x="72329" y="493774"/>
                </a:cxn>
                <a:cxn ang="0">
                  <a:pos x="427977" y="493774"/>
                </a:cxn>
                <a:cxn ang="0">
                  <a:pos x="500307" y="421235"/>
                </a:cxn>
                <a:cxn ang="0">
                  <a:pos x="500307" y="72538"/>
                </a:cxn>
                <a:cxn ang="0">
                  <a:pos x="427977" y="0"/>
                </a:cxn>
              </a:cxnLst>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808080"/>
            </a:solidFill>
            <a:ln w="9525">
              <a:noFill/>
            </a:ln>
          </p:spPr>
          <p:txBody>
            <a:bodyPr/>
            <a:p>
              <a:endParaRPr lang="zh-CN" altLang="en-US"/>
            </a:p>
          </p:txBody>
        </p:sp>
      </p:grpSp>
      <p:grpSp>
        <p:nvGrpSpPr>
          <p:cNvPr id="13320" name="Group 9"/>
          <p:cNvGrpSpPr/>
          <p:nvPr userDrawn="1"/>
        </p:nvGrpSpPr>
        <p:grpSpPr>
          <a:xfrm flipH="1">
            <a:off x="1244600" y="6310313"/>
            <a:ext cx="298450" cy="293687"/>
            <a:chOff x="4328868" y="5502988"/>
            <a:chExt cx="500307" cy="493774"/>
          </a:xfrm>
        </p:grpSpPr>
        <p:sp>
          <p:nvSpPr>
            <p:cNvPr id="13321" name="Freeform 10">
              <a:hlinkClick r:id="" action="ppaction://hlinkshowjump?jump=nextslide"/>
            </p:cNvPr>
            <p:cNvSpPr/>
            <p:nvPr userDrawn="1"/>
          </p:nvSpPr>
          <p:spPr>
            <a:xfrm>
              <a:off x="4520475" y="5648633"/>
              <a:ext cx="117094" cy="202484"/>
            </a:xfrm>
            <a:custGeom>
              <a:avLst/>
              <a:gdLst/>
              <a:ahLst/>
              <a:cxnLst>
                <a:cxn ang="0">
                  <a:pos x="114889" y="21416"/>
                </a:cxn>
                <a:cxn ang="0">
                  <a:pos x="36092" y="101242"/>
                </a:cxn>
                <a:cxn ang="0">
                  <a:pos x="114889" y="180789"/>
                </a:cxn>
                <a:cxn ang="0">
                  <a:pos x="117094" y="185517"/>
                </a:cxn>
                <a:cxn ang="0">
                  <a:pos x="114889" y="190245"/>
                </a:cxn>
                <a:cxn ang="0">
                  <a:pos x="104971" y="200258"/>
                </a:cxn>
                <a:cxn ang="0">
                  <a:pos x="100287" y="202484"/>
                </a:cxn>
                <a:cxn ang="0">
                  <a:pos x="95603" y="200258"/>
                </a:cxn>
                <a:cxn ang="0">
                  <a:pos x="2204" y="105970"/>
                </a:cxn>
                <a:cxn ang="0">
                  <a:pos x="0" y="101242"/>
                </a:cxn>
                <a:cxn ang="0">
                  <a:pos x="2204" y="96513"/>
                </a:cxn>
                <a:cxn ang="0">
                  <a:pos x="95603" y="1946"/>
                </a:cxn>
                <a:cxn ang="0">
                  <a:pos x="100287" y="0"/>
                </a:cxn>
                <a:cxn ang="0">
                  <a:pos x="104971" y="1946"/>
                </a:cxn>
                <a:cxn ang="0">
                  <a:pos x="114889" y="12238"/>
                </a:cxn>
                <a:cxn ang="0">
                  <a:pos x="117094" y="16688"/>
                </a:cxn>
                <a:cxn ang="0">
                  <a:pos x="114889" y="21416"/>
                </a:cxn>
              </a:cxnLst>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808080"/>
            </a:solidFill>
            <a:ln w="9525">
              <a:noFill/>
            </a:ln>
          </p:spPr>
          <p:txBody>
            <a:bodyPr/>
            <a:p>
              <a:endParaRPr lang="zh-CN" altLang="en-US"/>
            </a:p>
          </p:txBody>
        </p:sp>
        <p:sp>
          <p:nvSpPr>
            <p:cNvPr id="13322" name="Freeform 11">
              <a:hlinkClick r:id="" action="ppaction://hlinkshowjump?jump=nextslide"/>
            </p:cNvPr>
            <p:cNvSpPr>
              <a:spLocks noEditPoints="1"/>
            </p:cNvSpPr>
            <p:nvPr userDrawn="1"/>
          </p:nvSpPr>
          <p:spPr>
            <a:xfrm>
              <a:off x="4328868" y="5502988"/>
              <a:ext cx="500307" cy="493774"/>
            </a:xfrm>
            <a:custGeom>
              <a:avLst/>
              <a:gdLst/>
              <a:ahLst/>
              <a:cxnLst>
                <a:cxn ang="0">
                  <a:pos x="427977" y="20725"/>
                </a:cxn>
                <a:cxn ang="0">
                  <a:pos x="479589" y="72538"/>
                </a:cxn>
                <a:cxn ang="0">
                  <a:pos x="479589" y="421235"/>
                </a:cxn>
                <a:cxn ang="0">
                  <a:pos x="427977" y="473048"/>
                </a:cxn>
                <a:cxn ang="0">
                  <a:pos x="72329" y="473048"/>
                </a:cxn>
                <a:cxn ang="0">
                  <a:pos x="20535" y="421235"/>
                </a:cxn>
                <a:cxn ang="0">
                  <a:pos x="20535" y="72538"/>
                </a:cxn>
                <a:cxn ang="0">
                  <a:pos x="72329" y="20725"/>
                </a:cxn>
                <a:cxn ang="0">
                  <a:pos x="427977" y="20725"/>
                </a:cxn>
                <a:cxn ang="0">
                  <a:pos x="427977" y="0"/>
                </a:cxn>
                <a:cxn ang="0">
                  <a:pos x="72329" y="0"/>
                </a:cxn>
                <a:cxn ang="0">
                  <a:pos x="0" y="72538"/>
                </a:cxn>
                <a:cxn ang="0">
                  <a:pos x="0" y="421235"/>
                </a:cxn>
                <a:cxn ang="0">
                  <a:pos x="72329" y="493774"/>
                </a:cxn>
                <a:cxn ang="0">
                  <a:pos x="427977" y="493774"/>
                </a:cxn>
                <a:cxn ang="0">
                  <a:pos x="500307" y="421235"/>
                </a:cxn>
                <a:cxn ang="0">
                  <a:pos x="500307" y="72538"/>
                </a:cxn>
                <a:cxn ang="0">
                  <a:pos x="427977" y="0"/>
                </a:cxn>
              </a:cxnLst>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808080"/>
            </a:solidFill>
            <a:ln w="9525">
              <a:noFill/>
            </a:ln>
          </p:spPr>
          <p:txBody>
            <a:bodyPr/>
            <a:p>
              <a:endParaRPr lang="zh-CN" altLang="en-US"/>
            </a:p>
          </p:txBody>
        </p:sp>
      </p:grpSp>
      <p:cxnSp>
        <p:nvCxnSpPr>
          <p:cNvPr id="12" name="Straight Connector 3"/>
          <p:cNvCxnSpPr/>
          <p:nvPr userDrawn="1"/>
        </p:nvCxnSpPr>
        <p:spPr>
          <a:xfrm>
            <a:off x="736600" y="6459538"/>
            <a:ext cx="508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pic>
        <p:nvPicPr>
          <p:cNvPr id="13" name="Picture 3" descr="C:\Users\Administrator\Desktop\微立体创业计划\005.png"/>
          <p:cNvPicPr>
            <a:picLocks noChangeAspect="1" noChangeArrowheads="1"/>
          </p:cNvPicPr>
          <p:nvPr userDrawn="1"/>
        </p:nvPicPr>
        <p:blipFill>
          <a:blip r:embed="rId2" cstate="print">
            <a:duotone>
              <a:schemeClr val="accent1">
                <a:shade val="45000"/>
                <a:satMod val="135000"/>
              </a:schemeClr>
              <a:prstClr val="white"/>
            </a:duotone>
          </a:blip>
          <a:srcRect/>
          <a:stretch>
            <a:fillRect/>
          </a:stretch>
        </p:blipFill>
        <p:spPr bwMode="auto">
          <a:xfrm>
            <a:off x="527519" y="280460"/>
            <a:ext cx="813013" cy="812801"/>
          </a:xfrm>
          <a:prstGeom prst="rect">
            <a:avLst/>
          </a:prstGeom>
          <a:noFill/>
          <a:effectLst>
            <a:outerShdw blurRad="127000" dist="63500" dir="3000000" sx="104000" sy="104000" algn="tl" rotWithShape="0">
              <a:prstClr val="black">
                <a:alpha val="34000"/>
              </a:prstClr>
            </a:outerShdw>
          </a:effectLst>
        </p:spPr>
      </p:pic>
      <p:pic>
        <p:nvPicPr>
          <p:cNvPr id="14" name="Picture 4" descr="C:\Users\Administrator\Desktop\微立体创业计划\004.png"/>
          <p:cNvPicPr>
            <a:picLocks noChangeAspect="1" noChangeArrowheads="1"/>
          </p:cNvPicPr>
          <p:nvPr userDrawn="1"/>
        </p:nvPicPr>
        <p:blipFill>
          <a:blip r:embed="rId3"/>
          <a:srcRect/>
          <a:stretch>
            <a:fillRect/>
          </a:stretch>
        </p:blipFill>
        <p:spPr bwMode="auto">
          <a:xfrm>
            <a:off x="730250" y="292100"/>
            <a:ext cx="812800" cy="812800"/>
          </a:xfrm>
          <a:prstGeom prst="rect">
            <a:avLst/>
          </a:prstGeom>
          <a:noFill/>
          <a:effectLst>
            <a:outerShdw blurRad="127000" dist="63500" dir="3000000" sx="104000" sy="104000" algn="tl" rotWithShape="0">
              <a:prstClr val="black">
                <a:alpha val="34000"/>
              </a:prstClr>
            </a:outerShdw>
          </a:effectLst>
        </p:spPr>
      </p:pic>
      <p:sp>
        <p:nvSpPr>
          <p:cNvPr id="18" name="标题 1"/>
          <p:cNvSpPr>
            <a:spLocks noGrp="1"/>
          </p:cNvSpPr>
          <p:nvPr>
            <p:ph type="title"/>
          </p:nvPr>
        </p:nvSpPr>
        <p:spPr>
          <a:xfrm>
            <a:off x="1554292" y="334005"/>
            <a:ext cx="4340781" cy="507835"/>
          </a:xfrm>
          <a:prstGeom prst="rect">
            <a:avLst/>
          </a:prstGeom>
          <a:noFill/>
          <a:ln>
            <a:noFill/>
          </a:ln>
        </p:spPr>
        <p:txBody>
          <a:bodyPr wrap="none" lIns="91440" tIns="45722" rIns="91440" bIns="45722">
            <a:spAutoFit/>
          </a:bodyPr>
          <a:lstStyle>
            <a:lvl1pPr>
              <a:defRPr lang="zh-CN" altLang="en-US" sz="2700" b="0">
                <a:solidFill>
                  <a:schemeClr val="tx1">
                    <a:lumMod val="85000"/>
                    <a:lumOff val="15000"/>
                  </a:schemeClr>
                </a:solidFill>
                <a:latin typeface="微软雅黑" panose="020B0503020204020204" pitchFamily="34" charset="-122"/>
                <a:cs typeface="+mn-cs"/>
              </a:defRPr>
            </a:lvl1pPr>
          </a:lstStyle>
          <a:p>
            <a:pPr lvl="0" fontAlgn="auto"/>
            <a:r>
              <a:rPr lang="zh-CN" altLang="en-US" strike="noStrike" noProof="1" dirty="0"/>
              <a:t>单击此处编辑母版标题样式</a:t>
            </a:r>
            <a:endParaRPr lang="zh-CN" altLang="en-US" strike="noStrike" noProof="1" dirty="0"/>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1200" fill="hold"/>
                                        <p:tgtEl>
                                          <p:spTgt spid="13"/>
                                        </p:tgtEl>
                                        <p:attrNameLst>
                                          <p:attrName>ppt_x</p:attrName>
                                        </p:attrNameLst>
                                      </p:cBhvr>
                                      <p:tavLst>
                                        <p:tav tm="0">
                                          <p:val>
                                            <p:strVal val="0-#ppt_w/2"/>
                                          </p:val>
                                        </p:tav>
                                        <p:tav tm="100000">
                                          <p:val>
                                            <p:strVal val="#ppt_x"/>
                                          </p:val>
                                        </p:tav>
                                      </p:tavLst>
                                    </p:anim>
                                    <p:anim calcmode="lin" valueType="num">
                                      <p:cBhvr>
                                        <p:cTn id="8" dur="120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1200" fill="hold"/>
                                        <p:tgtEl>
                                          <p:spTgt spid="14"/>
                                        </p:tgtEl>
                                        <p:attrNameLst>
                                          <p:attrName>ppt_x</p:attrName>
                                        </p:attrNameLst>
                                      </p:cBhvr>
                                      <p:tavLst>
                                        <p:tav tm="0">
                                          <p:val>
                                            <p:strVal val="#ppt_x"/>
                                          </p:val>
                                        </p:tav>
                                        <p:tav tm="100000">
                                          <p:val>
                                            <p:strVal val="#ppt_x"/>
                                          </p:val>
                                        </p:tav>
                                      </p:tavLst>
                                    </p:anim>
                                    <p:anim calcmode="lin" valueType="num">
                                      <p:cBhvr>
                                        <p:cTn id="12" dur="1200" fill="hold"/>
                                        <p:tgtEl>
                                          <p:spTgt spid="1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image" Target="../media/image3.jpeg"/><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3.xml"/><Relationship Id="rId8" Type="http://schemas.openxmlformats.org/officeDocument/2006/relationships/slideLayout" Target="../slideLayouts/slideLayout22.xml"/><Relationship Id="rId7" Type="http://schemas.openxmlformats.org/officeDocument/2006/relationships/slideLayout" Target="../slideLayouts/slideLayout21.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4" Type="http://schemas.openxmlformats.org/officeDocument/2006/relationships/theme" Target="../theme/theme2.xml"/><Relationship Id="rId13" Type="http://schemas.openxmlformats.org/officeDocument/2006/relationships/slideLayout" Target="../slideLayouts/slideLayout27.xml"/><Relationship Id="rId12" Type="http://schemas.openxmlformats.org/officeDocument/2006/relationships/slideLayout" Target="../slideLayouts/slideLayout26.xml"/><Relationship Id="rId11" Type="http://schemas.openxmlformats.org/officeDocument/2006/relationships/slideLayout" Target="../slideLayouts/slideLayout25.xml"/><Relationship Id="rId10" Type="http://schemas.openxmlformats.org/officeDocument/2006/relationships/slideLayout" Target="../slideLayouts/slideLayout24.xml"/><Relationship Id="rId1"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6.xml"/><Relationship Id="rId8" Type="http://schemas.openxmlformats.org/officeDocument/2006/relationships/slideLayout" Target="../slideLayouts/slideLayout35.xml"/><Relationship Id="rId7" Type="http://schemas.openxmlformats.org/officeDocument/2006/relationships/slideLayout" Target="../slideLayouts/slideLayout34.xml"/><Relationship Id="rId6" Type="http://schemas.openxmlformats.org/officeDocument/2006/relationships/slideLayout" Target="../slideLayouts/slideLayout33.xml"/><Relationship Id="rId5" Type="http://schemas.openxmlformats.org/officeDocument/2006/relationships/slideLayout" Target="../slideLayouts/slideLayout32.xml"/><Relationship Id="rId4" Type="http://schemas.openxmlformats.org/officeDocument/2006/relationships/slideLayout" Target="../slideLayouts/slideLayout31.xml"/><Relationship Id="rId3" Type="http://schemas.openxmlformats.org/officeDocument/2006/relationships/slideLayout" Target="../slideLayouts/slideLayout30.xml"/><Relationship Id="rId2" Type="http://schemas.openxmlformats.org/officeDocument/2006/relationships/slideLayout" Target="../slideLayouts/slideLayout29.xml"/><Relationship Id="rId16" Type="http://schemas.openxmlformats.org/officeDocument/2006/relationships/theme" Target="../theme/theme3.xml"/><Relationship Id="rId15" Type="http://schemas.openxmlformats.org/officeDocument/2006/relationships/image" Target="../media/image3.jpeg"/><Relationship Id="rId14" Type="http://schemas.openxmlformats.org/officeDocument/2006/relationships/slideLayout" Target="../slideLayouts/slideLayout41.xml"/><Relationship Id="rId13" Type="http://schemas.openxmlformats.org/officeDocument/2006/relationships/slideLayout" Target="../slideLayouts/slideLayout40.xml"/><Relationship Id="rId12" Type="http://schemas.openxmlformats.org/officeDocument/2006/relationships/slideLayout" Target="../slideLayouts/slideLayout39.xml"/><Relationship Id="rId11" Type="http://schemas.openxmlformats.org/officeDocument/2006/relationships/slideLayout" Target="../slideLayouts/slideLayout38.xml"/><Relationship Id="rId10" Type="http://schemas.openxmlformats.org/officeDocument/2006/relationships/slideLayout" Target="../slideLayouts/slideLayout37.xml"/><Relationship Id="rId1" Type="http://schemas.openxmlformats.org/officeDocument/2006/relationships/slideLayout" Target="../slideLayouts/slideLayout28.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50.xml"/><Relationship Id="rId8" Type="http://schemas.openxmlformats.org/officeDocument/2006/relationships/slideLayout" Target="../slideLayouts/slideLayout49.xml"/><Relationship Id="rId7" Type="http://schemas.openxmlformats.org/officeDocument/2006/relationships/slideLayout" Target="../slideLayouts/slideLayout48.xml"/><Relationship Id="rId6" Type="http://schemas.openxmlformats.org/officeDocument/2006/relationships/slideLayout" Target="../slideLayouts/slideLayout47.xml"/><Relationship Id="rId5" Type="http://schemas.openxmlformats.org/officeDocument/2006/relationships/slideLayout" Target="../slideLayouts/slideLayout46.xml"/><Relationship Id="rId4" Type="http://schemas.openxmlformats.org/officeDocument/2006/relationships/slideLayout" Target="../slideLayouts/slideLayout45.xml"/><Relationship Id="rId3" Type="http://schemas.openxmlformats.org/officeDocument/2006/relationships/slideLayout" Target="../slideLayouts/slideLayout44.xml"/><Relationship Id="rId2" Type="http://schemas.openxmlformats.org/officeDocument/2006/relationships/slideLayout" Target="../slideLayouts/slideLayout43.xml"/><Relationship Id="rId16" Type="http://schemas.openxmlformats.org/officeDocument/2006/relationships/theme" Target="../theme/theme4.xml"/><Relationship Id="rId15" Type="http://schemas.openxmlformats.org/officeDocument/2006/relationships/image" Target="../media/image3.jpeg"/><Relationship Id="rId14" Type="http://schemas.openxmlformats.org/officeDocument/2006/relationships/slideLayout" Target="../slideLayouts/slideLayout55.xml"/><Relationship Id="rId13" Type="http://schemas.openxmlformats.org/officeDocument/2006/relationships/slideLayout" Target="../slideLayouts/slideLayout54.xml"/><Relationship Id="rId12" Type="http://schemas.openxmlformats.org/officeDocument/2006/relationships/slideLayout" Target="../slideLayouts/slideLayout53.xml"/><Relationship Id="rId11" Type="http://schemas.openxmlformats.org/officeDocument/2006/relationships/slideLayout" Target="../slideLayouts/slideLayout52.xml"/><Relationship Id="rId10" Type="http://schemas.openxmlformats.org/officeDocument/2006/relationships/slideLayout" Target="../slideLayouts/slideLayout51.xml"/><Relationship Id="rId1"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alphaModFix amt="17000"/>
            <a:lum/>
          </a:blip>
          <a:srcRect/>
          <a:stretch>
            <a:fillRect t="-11000" b="-11000"/>
          </a:stretch>
        </a:blipFill>
        <a:effectLst/>
      </p:bgPr>
    </p:bg>
    <p:spTree>
      <p:nvGrpSpPr>
        <p:cNvPr id="1" name=""/>
        <p:cNvGrpSpPr/>
        <p:nvPr/>
      </p:nvGrpSpPr>
      <p:grpSpPr/>
      <p:sp>
        <p:nvSpPr>
          <p:cNvPr id="1026" name="标题占位符 1"/>
          <p:cNvSpPr>
            <a:spLocks noGrp="1"/>
          </p:cNvSpPr>
          <p:nvPr>
            <p:ph type="title"/>
          </p:nvPr>
        </p:nvSpPr>
        <p:spPr>
          <a:xfrm>
            <a:off x="609600" y="274638"/>
            <a:ext cx="10975975" cy="633412"/>
          </a:xfrm>
          <a:prstGeom prst="rect">
            <a:avLst/>
          </a:prstGeom>
          <a:noFill/>
          <a:ln w="9525">
            <a:noFill/>
          </a:ln>
        </p:spPr>
        <p:txBody>
          <a:bodyPr vert="horz" lIns="91427" tIns="45714" rIns="91427" bIns="45714" anchor="ctr"/>
          <a:p>
            <a:pPr lvl="0"/>
            <a:r>
              <a:rPr lang="zh-CN" altLang="en-US" dirty="0"/>
              <a:t>单击此处编辑母版标题样式</a:t>
            </a:r>
            <a:endParaRPr lang="zh-CN" altLang="en-US" dirty="0"/>
          </a:p>
        </p:txBody>
      </p:sp>
      <p:sp>
        <p:nvSpPr>
          <p:cNvPr id="1027" name="文本占位符 2"/>
          <p:cNvSpPr>
            <a:spLocks noGrp="1"/>
          </p:cNvSpPr>
          <p:nvPr>
            <p:ph type="body"/>
          </p:nvPr>
        </p:nvSpPr>
        <p:spPr>
          <a:xfrm>
            <a:off x="609600" y="1052513"/>
            <a:ext cx="10975975" cy="5073650"/>
          </a:xfrm>
          <a:prstGeom prst="rect">
            <a:avLst/>
          </a:prstGeom>
          <a:noFill/>
          <a:ln w="9525">
            <a:noFill/>
          </a:ln>
        </p:spPr>
        <p:txBody>
          <a:bodyPr vert="horz" lIns="91427" tIns="45714" rIns="91427" bIns="45714" anchor="t"/>
          <a:p>
            <a:pPr lvl="0"/>
            <a:r>
              <a:rPr lang="zh-CN" altLang="en-US" dirty="0"/>
              <a:t>单击此处编辑母版文本样式</a:t>
            </a:r>
            <a:endParaRPr lang="zh-CN" altLang="en-US" dirty="0"/>
          </a:p>
          <a:p>
            <a:pPr lvl="1" indent="-285750"/>
            <a:r>
              <a:rPr lang="zh-CN" altLang="en-US" dirty="0"/>
              <a:t>第二级</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hf sldNum="0" hdr="0" ftr="0" dt="0"/>
  <p:txStyles>
    <p:titleStyle>
      <a:lvl1pPr algn="l" defTabSz="914400" rtl="0" eaLnBrk="1" latinLnBrk="0" hangingPunct="1">
        <a:spcBef>
          <a:spcPct val="0"/>
        </a:spcBef>
        <a:buNone/>
        <a:defRPr sz="36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7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3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5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700" kern="1200">
          <a:solidFill>
            <a:schemeClr val="tx1"/>
          </a:solidFill>
          <a:latin typeface="+mn-lt"/>
          <a:ea typeface="+mn-ea"/>
          <a:cs typeface="+mn-cs"/>
        </a:defRPr>
      </a:lvl1pPr>
      <a:lvl2pPr marL="457200" algn="l" defTabSz="914400" rtl="0" eaLnBrk="1" latinLnBrk="0" hangingPunct="1">
        <a:defRPr sz="1700" kern="1200">
          <a:solidFill>
            <a:schemeClr val="tx1"/>
          </a:solidFill>
          <a:latin typeface="+mn-lt"/>
          <a:ea typeface="+mn-ea"/>
          <a:cs typeface="+mn-cs"/>
        </a:defRPr>
      </a:lvl2pPr>
      <a:lvl3pPr marL="914400" algn="l" defTabSz="914400" rtl="0" eaLnBrk="1" latinLnBrk="0" hangingPunct="1">
        <a:defRPr sz="1700" kern="1200">
          <a:solidFill>
            <a:schemeClr val="tx1"/>
          </a:solidFill>
          <a:latin typeface="+mn-lt"/>
          <a:ea typeface="+mn-ea"/>
          <a:cs typeface="+mn-cs"/>
        </a:defRPr>
      </a:lvl3pPr>
      <a:lvl4pPr marL="1371600" algn="l" defTabSz="914400" rtl="0" eaLnBrk="1" latinLnBrk="0" hangingPunct="1">
        <a:defRPr sz="1700" kern="1200">
          <a:solidFill>
            <a:schemeClr val="tx1"/>
          </a:solidFill>
          <a:latin typeface="+mn-lt"/>
          <a:ea typeface="+mn-ea"/>
          <a:cs typeface="+mn-cs"/>
        </a:defRPr>
      </a:lvl4pPr>
      <a:lvl5pPr marL="1828800" algn="l" defTabSz="914400" rtl="0" eaLnBrk="1" latinLnBrk="0" hangingPunct="1">
        <a:defRPr sz="1700" kern="1200">
          <a:solidFill>
            <a:schemeClr val="tx1"/>
          </a:solidFill>
          <a:latin typeface="+mn-lt"/>
          <a:ea typeface="+mn-ea"/>
          <a:cs typeface="+mn-cs"/>
        </a:defRPr>
      </a:lvl5pPr>
      <a:lvl6pPr marL="2285365" algn="l" defTabSz="914400" rtl="0" eaLnBrk="1" latinLnBrk="0" hangingPunct="1">
        <a:defRPr sz="1700" kern="1200">
          <a:solidFill>
            <a:schemeClr val="tx1"/>
          </a:solidFill>
          <a:latin typeface="+mn-lt"/>
          <a:ea typeface="+mn-ea"/>
          <a:cs typeface="+mn-cs"/>
        </a:defRPr>
      </a:lvl6pPr>
      <a:lvl7pPr marL="2742565" algn="l" defTabSz="914400" rtl="0" eaLnBrk="1" latinLnBrk="0" hangingPunct="1">
        <a:defRPr sz="1700" kern="1200">
          <a:solidFill>
            <a:schemeClr val="tx1"/>
          </a:solidFill>
          <a:latin typeface="+mn-lt"/>
          <a:ea typeface="+mn-ea"/>
          <a:cs typeface="+mn-cs"/>
        </a:defRPr>
      </a:lvl7pPr>
      <a:lvl8pPr marL="3199765" algn="l" defTabSz="914400" rtl="0" eaLnBrk="1" latinLnBrk="0" hangingPunct="1">
        <a:defRPr sz="1700" kern="1200">
          <a:solidFill>
            <a:schemeClr val="tx1"/>
          </a:solidFill>
          <a:latin typeface="+mn-lt"/>
          <a:ea typeface="+mn-ea"/>
          <a:cs typeface="+mn-cs"/>
        </a:defRPr>
      </a:lvl8pPr>
      <a:lvl9pPr marL="3656965" algn="l" defTabSz="914400" rtl="0" eaLnBrk="1" latinLnBrk="0" hangingPunct="1">
        <a:defRPr sz="1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Title Placeholder 1"/>
          <p:cNvSpPr>
            <a:spLocks noGrp="1"/>
          </p:cNvSpPr>
          <p:nvPr>
            <p:ph type="title"/>
          </p:nvPr>
        </p:nvSpPr>
        <p:spPr>
          <a:xfrm>
            <a:off x="838200" y="365125"/>
            <a:ext cx="10518775" cy="1325563"/>
          </a:xfrm>
          <a:prstGeom prst="rect">
            <a:avLst/>
          </a:prstGeom>
        </p:spPr>
        <p:txBody>
          <a:bodyPr vert="horz" lIns="91440" tIns="45720" rIns="91440" bIns="45720" rtlCol="0" anchor="ctr">
            <a:normAutofit/>
          </a:bodyPr>
          <a:lstStyle/>
          <a:p>
            <a:pPr fontAlgn="auto"/>
            <a:r>
              <a:rPr lang="zh-CN" altLang="en-US" sz="2285" strike="noStrike" noProof="1"/>
              <a:t>单击此处编辑母版标题样式</a:t>
            </a:r>
            <a:endParaRPr lang="en-US" strike="noStrike" noProof="1" dirty="0"/>
          </a:p>
        </p:txBody>
      </p:sp>
      <p:sp>
        <p:nvSpPr>
          <p:cNvPr id="3" name="Text Placeholder 2"/>
          <p:cNvSpPr>
            <a:spLocks noGrp="1"/>
          </p:cNvSpPr>
          <p:nvPr>
            <p:ph type="body" idx="1"/>
          </p:nvPr>
        </p:nvSpPr>
        <p:spPr>
          <a:xfrm>
            <a:off x="838200" y="1825625"/>
            <a:ext cx="10518775" cy="4351338"/>
          </a:xfrm>
          <a:prstGeom prst="rect">
            <a:avLst/>
          </a:prstGeom>
        </p:spPr>
        <p:txBody>
          <a:bodyPr vert="horz" lIns="91440" tIns="45720" rIns="91440" bIns="45720" rtlCol="0">
            <a:normAutofit/>
          </a:bodyPr>
          <a:lstStyle/>
          <a:p>
            <a:pPr lvl="0" fontAlgn="auto"/>
            <a:r>
              <a:rPr lang="zh-CN" altLang="en-US" sz="1455" strike="noStrike" noProof="1"/>
              <a:t>单击此处编辑母版文本样式</a:t>
            </a:r>
            <a:endParaRPr lang="zh-CN" altLang="en-US" strike="noStrike" noProof="1"/>
          </a:p>
          <a:p>
            <a:pPr lvl="1" fontAlgn="auto"/>
            <a:r>
              <a:rPr lang="zh-CN" altLang="en-US" sz="1245" strike="noStrike" noProof="1"/>
              <a:t>二级</a:t>
            </a:r>
            <a:endParaRPr lang="zh-CN" altLang="en-US" strike="noStrike" noProof="1"/>
          </a:p>
          <a:p>
            <a:pPr lvl="2" fontAlgn="auto"/>
            <a:r>
              <a:rPr lang="zh-CN" altLang="en-US" sz="1040" strike="noStrike" noProof="1"/>
              <a:t>三级</a:t>
            </a:r>
            <a:endParaRPr lang="zh-CN" altLang="en-US" strike="noStrike" noProof="1"/>
          </a:p>
          <a:p>
            <a:pPr lvl="3" fontAlgn="auto"/>
            <a:r>
              <a:rPr lang="zh-CN" altLang="en-US" sz="935" strike="noStrike" noProof="1"/>
              <a:t>四级</a:t>
            </a:r>
            <a:endParaRPr lang="zh-CN" altLang="en-US" strike="noStrike" noProof="1"/>
          </a:p>
          <a:p>
            <a:pPr lvl="4" fontAlgn="auto"/>
            <a:r>
              <a:rPr lang="zh-CN" altLang="en-US" sz="935" strike="noStrike" noProof="1"/>
              <a:t>五级</a:t>
            </a:r>
            <a:endParaRPr lang="en-US" strike="noStrike" noProof="1" dirty="0"/>
          </a:p>
        </p:txBody>
      </p:sp>
      <p:sp>
        <p:nvSpPr>
          <p:cNvPr id="4" name="Date Placeholder 3"/>
          <p:cNvSpPr>
            <a:spLocks noGrp="1"/>
          </p:cNvSpPr>
          <p:nvPr>
            <p:ph type="dt" sz="half" idx="2"/>
          </p:nvPr>
        </p:nvSpPr>
        <p:spPr>
          <a:xfrm>
            <a:off x="838200" y="6356350"/>
            <a:ext cx="2744788" cy="365125"/>
          </a:xfrm>
          <a:prstGeom prst="rect">
            <a:avLst/>
          </a:prstGeom>
        </p:spPr>
        <p:txBody>
          <a:bodyPr vert="horz" lIns="91440" tIns="45720" rIns="91440" bIns="45720" rtlCol="0" anchor="ctr"/>
          <a:lstStyle>
            <a:lvl1pPr algn="l">
              <a:defRPr sz="625">
                <a:solidFill>
                  <a:schemeClr val="tx1">
                    <a:tint val="75000"/>
                  </a:schemeClr>
                </a:solidFill>
              </a:defRPr>
            </a:lvl1pPr>
          </a:lstStyle>
          <a:p>
            <a:pPr fontAlgn="auto"/>
            <a:fld id="{24F50193-0AD7-4E37-9F22-8C5BF98BBAE8}" type="datetimeFigureOut">
              <a:rPr lang="zh-CN" altLang="en-US" sz="625" strike="noStrike" noProof="1" smtClean="0">
                <a:latin typeface="+mn-lt"/>
                <a:ea typeface="+mn-ea"/>
                <a:cs typeface="+mn-cs"/>
              </a:rPr>
            </a:fld>
            <a:endParaRPr lang="zh-CN" altLang="en-US" strike="noStrike" noProof="1"/>
          </a:p>
        </p:txBody>
      </p:sp>
      <p:sp>
        <p:nvSpPr>
          <p:cNvPr id="5" name="Footer Placeholder 4"/>
          <p:cNvSpPr>
            <a:spLocks noGrp="1"/>
          </p:cNvSpPr>
          <p:nvPr>
            <p:ph type="ftr" sz="quarter" idx="3"/>
          </p:nvPr>
        </p:nvSpPr>
        <p:spPr>
          <a:xfrm>
            <a:off x="4040188" y="6356350"/>
            <a:ext cx="4114800" cy="365125"/>
          </a:xfrm>
          <a:prstGeom prst="rect">
            <a:avLst/>
          </a:prstGeom>
        </p:spPr>
        <p:txBody>
          <a:bodyPr vert="horz" lIns="91440" tIns="45720" rIns="91440" bIns="45720" rtlCol="0" anchor="ctr"/>
          <a:lstStyle>
            <a:lvl1pPr algn="ctr">
              <a:defRPr sz="625">
                <a:solidFill>
                  <a:schemeClr val="tx1">
                    <a:tint val="75000"/>
                  </a:schemeClr>
                </a:solidFill>
              </a:defRPr>
            </a:lvl1pPr>
          </a:lstStyle>
          <a:p>
            <a:pPr fontAlgn="auto"/>
            <a:endParaRPr lang="zh-CN" altLang="en-US" strike="noStrike" noProof="1"/>
          </a:p>
        </p:txBody>
      </p:sp>
      <p:sp>
        <p:nvSpPr>
          <p:cNvPr id="6" name="Slide Number Placeholder 5"/>
          <p:cNvSpPr>
            <a:spLocks noGrp="1"/>
          </p:cNvSpPr>
          <p:nvPr>
            <p:ph type="sldNum" sz="quarter" idx="4"/>
          </p:nvPr>
        </p:nvSpPr>
        <p:spPr>
          <a:xfrm>
            <a:off x="8612188" y="6356350"/>
            <a:ext cx="2744788" cy="365125"/>
          </a:xfrm>
          <a:prstGeom prst="rect">
            <a:avLst/>
          </a:prstGeom>
        </p:spPr>
        <p:txBody>
          <a:bodyPr vert="horz" lIns="91440" tIns="45720" rIns="91440" bIns="45720" rtlCol="0" anchor="ctr"/>
          <a:lstStyle>
            <a:lvl1pPr algn="r">
              <a:defRPr sz="625">
                <a:solidFill>
                  <a:schemeClr val="tx1">
                    <a:tint val="75000"/>
                  </a:schemeClr>
                </a:solidFill>
              </a:defRPr>
            </a:lvl1pPr>
          </a:lstStyle>
          <a:p>
            <a:pPr fontAlgn="auto"/>
            <a:fld id="{D8CE2D15-E4B4-4FB6-A82A-3CF2E91CB6F1}" type="slidenum">
              <a:rPr lang="zh-CN" altLang="en-US" sz="625"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hf sldNum="0" hdr="0" ftr="0" dt="0"/>
  <p:txStyles>
    <p:titleStyle>
      <a:lvl1pPr algn="l" defTabSz="474980" rtl="0" eaLnBrk="1" latinLnBrk="0" hangingPunct="1">
        <a:lnSpc>
          <a:spcPct val="90000"/>
        </a:lnSpc>
        <a:spcBef>
          <a:spcPct val="0"/>
        </a:spcBef>
        <a:buNone/>
        <a:defRPr sz="2285" kern="1200">
          <a:solidFill>
            <a:schemeClr val="tx1"/>
          </a:solidFill>
          <a:latin typeface="+mj-lt"/>
          <a:ea typeface="+mj-ea"/>
          <a:cs typeface="+mj-cs"/>
        </a:defRPr>
      </a:lvl1pPr>
    </p:titleStyle>
    <p:bodyStyle>
      <a:lvl1pPr marL="118745" indent="-118745" algn="l" defTabSz="474980" rtl="0" eaLnBrk="1" latinLnBrk="0" hangingPunct="1">
        <a:lnSpc>
          <a:spcPct val="90000"/>
        </a:lnSpc>
        <a:spcBef>
          <a:spcPct val="104000"/>
        </a:spcBef>
        <a:buFont typeface="Arial" panose="020B0604020202020204" pitchFamily="34" charset="0"/>
        <a:buChar char="•"/>
        <a:defRPr sz="1455" kern="1200">
          <a:solidFill>
            <a:schemeClr val="tx1"/>
          </a:solidFill>
          <a:latin typeface="+mn-lt"/>
          <a:ea typeface="+mn-ea"/>
          <a:cs typeface="+mn-cs"/>
        </a:defRPr>
      </a:lvl1pPr>
      <a:lvl2pPr marL="356235" indent="-118745" algn="l" defTabSz="474980" rtl="0" eaLnBrk="1" latinLnBrk="0" hangingPunct="1">
        <a:lnSpc>
          <a:spcPct val="90000"/>
        </a:lnSpc>
        <a:spcBef>
          <a:spcPct val="52000"/>
        </a:spcBef>
        <a:buFont typeface="Arial" panose="020B0604020202020204" pitchFamily="34" charset="0"/>
        <a:buChar char="•"/>
        <a:defRPr sz="1245" kern="1200">
          <a:solidFill>
            <a:schemeClr val="tx1"/>
          </a:solidFill>
          <a:latin typeface="+mn-lt"/>
          <a:ea typeface="+mn-ea"/>
          <a:cs typeface="+mn-cs"/>
        </a:defRPr>
      </a:lvl2pPr>
      <a:lvl3pPr marL="593725" indent="-118745" algn="l" defTabSz="474980" rtl="0" eaLnBrk="1" latinLnBrk="0" hangingPunct="1">
        <a:lnSpc>
          <a:spcPct val="90000"/>
        </a:lnSpc>
        <a:spcBef>
          <a:spcPct val="52000"/>
        </a:spcBef>
        <a:buFont typeface="Arial" panose="020B0604020202020204" pitchFamily="34" charset="0"/>
        <a:buChar char="•"/>
        <a:defRPr sz="1040" kern="1200">
          <a:solidFill>
            <a:schemeClr val="tx1"/>
          </a:solidFill>
          <a:latin typeface="+mn-lt"/>
          <a:ea typeface="+mn-ea"/>
          <a:cs typeface="+mn-cs"/>
        </a:defRPr>
      </a:lvl3pPr>
      <a:lvl4pPr marL="830580" indent="-118745" algn="l" defTabSz="474980" rtl="0" eaLnBrk="1" latinLnBrk="0" hangingPunct="1">
        <a:lnSpc>
          <a:spcPct val="90000"/>
        </a:lnSpc>
        <a:spcBef>
          <a:spcPct val="52000"/>
        </a:spcBef>
        <a:buFont typeface="Arial" panose="020B0604020202020204" pitchFamily="34" charset="0"/>
        <a:buChar char="•"/>
        <a:defRPr sz="935" kern="1200">
          <a:solidFill>
            <a:schemeClr val="tx1"/>
          </a:solidFill>
          <a:latin typeface="+mn-lt"/>
          <a:ea typeface="+mn-ea"/>
          <a:cs typeface="+mn-cs"/>
        </a:defRPr>
      </a:lvl4pPr>
      <a:lvl5pPr marL="1068070" indent="-118745" algn="l" defTabSz="474980" rtl="0" eaLnBrk="1" latinLnBrk="0" hangingPunct="1">
        <a:lnSpc>
          <a:spcPct val="90000"/>
        </a:lnSpc>
        <a:spcBef>
          <a:spcPct val="52000"/>
        </a:spcBef>
        <a:buFont typeface="Arial" panose="020B0604020202020204" pitchFamily="34" charset="0"/>
        <a:buChar char="•"/>
        <a:defRPr sz="935" kern="1200">
          <a:solidFill>
            <a:schemeClr val="tx1"/>
          </a:solidFill>
          <a:latin typeface="+mn-lt"/>
          <a:ea typeface="+mn-ea"/>
          <a:cs typeface="+mn-cs"/>
        </a:defRPr>
      </a:lvl5pPr>
      <a:lvl6pPr marL="1305560" indent="-118745" algn="l" defTabSz="474980" rtl="0" eaLnBrk="1" latinLnBrk="0" hangingPunct="1">
        <a:lnSpc>
          <a:spcPct val="90000"/>
        </a:lnSpc>
        <a:spcBef>
          <a:spcPct val="52000"/>
        </a:spcBef>
        <a:buFont typeface="Arial" panose="020B0604020202020204" pitchFamily="34" charset="0"/>
        <a:buChar char="•"/>
        <a:defRPr sz="935" kern="1200">
          <a:solidFill>
            <a:schemeClr val="tx1"/>
          </a:solidFill>
          <a:latin typeface="+mn-lt"/>
          <a:ea typeface="+mn-ea"/>
          <a:cs typeface="+mn-cs"/>
        </a:defRPr>
      </a:lvl6pPr>
      <a:lvl7pPr marL="1543050" indent="-118745" algn="l" defTabSz="474980" rtl="0" eaLnBrk="1" latinLnBrk="0" hangingPunct="1">
        <a:lnSpc>
          <a:spcPct val="90000"/>
        </a:lnSpc>
        <a:spcBef>
          <a:spcPct val="52000"/>
        </a:spcBef>
        <a:buFont typeface="Arial" panose="020B0604020202020204" pitchFamily="34" charset="0"/>
        <a:buChar char="•"/>
        <a:defRPr sz="935" kern="1200">
          <a:solidFill>
            <a:schemeClr val="tx1"/>
          </a:solidFill>
          <a:latin typeface="+mn-lt"/>
          <a:ea typeface="+mn-ea"/>
          <a:cs typeface="+mn-cs"/>
        </a:defRPr>
      </a:lvl7pPr>
      <a:lvl8pPr marL="1780540" indent="-118745" algn="l" defTabSz="474980" rtl="0" eaLnBrk="1" latinLnBrk="0" hangingPunct="1">
        <a:lnSpc>
          <a:spcPct val="90000"/>
        </a:lnSpc>
        <a:spcBef>
          <a:spcPct val="52000"/>
        </a:spcBef>
        <a:buFont typeface="Arial" panose="020B0604020202020204" pitchFamily="34" charset="0"/>
        <a:buChar char="•"/>
        <a:defRPr sz="935" kern="1200">
          <a:solidFill>
            <a:schemeClr val="tx1"/>
          </a:solidFill>
          <a:latin typeface="+mn-lt"/>
          <a:ea typeface="+mn-ea"/>
          <a:cs typeface="+mn-cs"/>
        </a:defRPr>
      </a:lvl8pPr>
      <a:lvl9pPr marL="2018030" indent="-118745" algn="l" defTabSz="474980" rtl="0" eaLnBrk="1" latinLnBrk="0" hangingPunct="1">
        <a:lnSpc>
          <a:spcPct val="90000"/>
        </a:lnSpc>
        <a:spcBef>
          <a:spcPct val="52000"/>
        </a:spcBef>
        <a:buFont typeface="Arial" panose="020B0604020202020204" pitchFamily="34" charset="0"/>
        <a:buChar char="•"/>
        <a:defRPr sz="935" kern="1200">
          <a:solidFill>
            <a:schemeClr val="tx1"/>
          </a:solidFill>
          <a:latin typeface="+mn-lt"/>
          <a:ea typeface="+mn-ea"/>
          <a:cs typeface="+mn-cs"/>
        </a:defRPr>
      </a:lvl9pPr>
    </p:bodyStyle>
    <p:otherStyle>
      <a:defPPr>
        <a:defRPr lang="en-US"/>
      </a:defPPr>
      <a:lvl1pPr marL="0" algn="l" defTabSz="474980" rtl="0" eaLnBrk="1" latinLnBrk="0" hangingPunct="1">
        <a:defRPr sz="935" kern="1200">
          <a:solidFill>
            <a:schemeClr val="tx1"/>
          </a:solidFill>
          <a:latin typeface="+mn-lt"/>
          <a:ea typeface="+mn-ea"/>
          <a:cs typeface="+mn-cs"/>
        </a:defRPr>
      </a:lvl1pPr>
      <a:lvl2pPr marL="237490" algn="l" defTabSz="474980" rtl="0" eaLnBrk="1" latinLnBrk="0" hangingPunct="1">
        <a:defRPr sz="935" kern="1200">
          <a:solidFill>
            <a:schemeClr val="tx1"/>
          </a:solidFill>
          <a:latin typeface="+mn-lt"/>
          <a:ea typeface="+mn-ea"/>
          <a:cs typeface="+mn-cs"/>
        </a:defRPr>
      </a:lvl2pPr>
      <a:lvl3pPr marL="474980" algn="l" defTabSz="474980" rtl="0" eaLnBrk="1" latinLnBrk="0" hangingPunct="1">
        <a:defRPr sz="935" kern="1200">
          <a:solidFill>
            <a:schemeClr val="tx1"/>
          </a:solidFill>
          <a:latin typeface="+mn-lt"/>
          <a:ea typeface="+mn-ea"/>
          <a:cs typeface="+mn-cs"/>
        </a:defRPr>
      </a:lvl3pPr>
      <a:lvl4pPr marL="712470" algn="l" defTabSz="474980" rtl="0" eaLnBrk="1" latinLnBrk="0" hangingPunct="1">
        <a:defRPr sz="935" kern="1200">
          <a:solidFill>
            <a:schemeClr val="tx1"/>
          </a:solidFill>
          <a:latin typeface="+mn-lt"/>
          <a:ea typeface="+mn-ea"/>
          <a:cs typeface="+mn-cs"/>
        </a:defRPr>
      </a:lvl4pPr>
      <a:lvl5pPr marL="949325" algn="l" defTabSz="474980" rtl="0" eaLnBrk="1" latinLnBrk="0" hangingPunct="1">
        <a:defRPr sz="935" kern="1200">
          <a:solidFill>
            <a:schemeClr val="tx1"/>
          </a:solidFill>
          <a:latin typeface="+mn-lt"/>
          <a:ea typeface="+mn-ea"/>
          <a:cs typeface="+mn-cs"/>
        </a:defRPr>
      </a:lvl5pPr>
      <a:lvl6pPr marL="1186815" algn="l" defTabSz="474980" rtl="0" eaLnBrk="1" latinLnBrk="0" hangingPunct="1">
        <a:defRPr sz="935" kern="1200">
          <a:solidFill>
            <a:schemeClr val="tx1"/>
          </a:solidFill>
          <a:latin typeface="+mn-lt"/>
          <a:ea typeface="+mn-ea"/>
          <a:cs typeface="+mn-cs"/>
        </a:defRPr>
      </a:lvl6pPr>
      <a:lvl7pPr marL="1424305" algn="l" defTabSz="474980" rtl="0" eaLnBrk="1" latinLnBrk="0" hangingPunct="1">
        <a:defRPr sz="935" kern="1200">
          <a:solidFill>
            <a:schemeClr val="tx1"/>
          </a:solidFill>
          <a:latin typeface="+mn-lt"/>
          <a:ea typeface="+mn-ea"/>
          <a:cs typeface="+mn-cs"/>
        </a:defRPr>
      </a:lvl7pPr>
      <a:lvl8pPr marL="1661795" algn="l" defTabSz="474980" rtl="0" eaLnBrk="1" latinLnBrk="0" hangingPunct="1">
        <a:defRPr sz="935" kern="1200">
          <a:solidFill>
            <a:schemeClr val="tx1"/>
          </a:solidFill>
          <a:latin typeface="+mn-lt"/>
          <a:ea typeface="+mn-ea"/>
          <a:cs typeface="+mn-cs"/>
        </a:defRPr>
      </a:lvl8pPr>
      <a:lvl9pPr marL="1899285" algn="l" defTabSz="474980" rtl="0" eaLnBrk="1" latinLnBrk="0" hangingPunct="1">
        <a:defRPr sz="935"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alphaModFix amt="17000"/>
            <a:lum/>
          </a:blip>
          <a:srcRect/>
          <a:stretch>
            <a:fillRect t="-11000" b="-11000"/>
          </a:stretch>
        </a:blipFill>
        <a:effectLst/>
      </p:bgPr>
    </p:bg>
    <p:spTree>
      <p:nvGrpSpPr>
        <p:cNvPr id="1" name=""/>
        <p:cNvGrpSpPr/>
        <p:nvPr/>
      </p:nvGrpSpPr>
      <p:grpSpPr/>
      <p:sp>
        <p:nvSpPr>
          <p:cNvPr id="3074" name="标题占位符 1"/>
          <p:cNvSpPr>
            <a:spLocks noGrp="1"/>
          </p:cNvSpPr>
          <p:nvPr>
            <p:ph type="title"/>
          </p:nvPr>
        </p:nvSpPr>
        <p:spPr>
          <a:xfrm>
            <a:off x="609600" y="274638"/>
            <a:ext cx="10975975" cy="633412"/>
          </a:xfrm>
          <a:prstGeom prst="rect">
            <a:avLst/>
          </a:prstGeom>
          <a:noFill/>
          <a:ln w="9525">
            <a:noFill/>
          </a:ln>
        </p:spPr>
        <p:txBody>
          <a:bodyPr vert="horz" lIns="91427" tIns="45714" rIns="91427" bIns="45714" anchor="ctr"/>
          <a:p>
            <a:pPr lvl="0"/>
            <a:r>
              <a:rPr lang="zh-CN" altLang="en-US" dirty="0"/>
              <a:t>单击此处编辑母版标题样式</a:t>
            </a:r>
            <a:endParaRPr lang="zh-CN" altLang="en-US" dirty="0"/>
          </a:p>
        </p:txBody>
      </p:sp>
      <p:sp>
        <p:nvSpPr>
          <p:cNvPr id="3075" name="文本占位符 2"/>
          <p:cNvSpPr>
            <a:spLocks noGrp="1"/>
          </p:cNvSpPr>
          <p:nvPr>
            <p:ph type="body"/>
          </p:nvPr>
        </p:nvSpPr>
        <p:spPr>
          <a:xfrm>
            <a:off x="609600" y="1052513"/>
            <a:ext cx="10975975" cy="5073650"/>
          </a:xfrm>
          <a:prstGeom prst="rect">
            <a:avLst/>
          </a:prstGeom>
          <a:noFill/>
          <a:ln w="9525">
            <a:noFill/>
          </a:ln>
        </p:spPr>
        <p:txBody>
          <a:bodyPr vert="horz" lIns="91427" tIns="45714" rIns="91427" bIns="45714" anchor="t"/>
          <a:p>
            <a:pPr lvl="0"/>
            <a:r>
              <a:rPr lang="zh-CN" altLang="en-US" dirty="0"/>
              <a:t>单击此处编辑母版文本样式</a:t>
            </a:r>
            <a:endParaRPr lang="zh-CN" altLang="en-US" dirty="0"/>
          </a:p>
          <a:p>
            <a:pPr lvl="1" indent="-285750"/>
            <a:r>
              <a:rPr lang="zh-CN" altLang="en-US" dirty="0"/>
              <a:t>第二级</a:t>
            </a:r>
            <a:endParaRPr lang="zh-CN" altLang="en-US" dirty="0"/>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Lst>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hf sldNum="0" hdr="0" ftr="0" dt="0"/>
  <p:txStyles>
    <p:titleStyle>
      <a:lvl1pPr algn="l" defTabSz="914400" rtl="0" eaLnBrk="1" latinLnBrk="0" hangingPunct="1">
        <a:spcBef>
          <a:spcPct val="0"/>
        </a:spcBef>
        <a:buNone/>
        <a:defRPr sz="36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7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3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5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700" kern="1200">
          <a:solidFill>
            <a:schemeClr val="tx1"/>
          </a:solidFill>
          <a:latin typeface="+mn-lt"/>
          <a:ea typeface="+mn-ea"/>
          <a:cs typeface="+mn-cs"/>
        </a:defRPr>
      </a:lvl1pPr>
      <a:lvl2pPr marL="457200" algn="l" defTabSz="914400" rtl="0" eaLnBrk="1" latinLnBrk="0" hangingPunct="1">
        <a:defRPr sz="1700" kern="1200">
          <a:solidFill>
            <a:schemeClr val="tx1"/>
          </a:solidFill>
          <a:latin typeface="+mn-lt"/>
          <a:ea typeface="+mn-ea"/>
          <a:cs typeface="+mn-cs"/>
        </a:defRPr>
      </a:lvl2pPr>
      <a:lvl3pPr marL="914400" algn="l" defTabSz="914400" rtl="0" eaLnBrk="1" latinLnBrk="0" hangingPunct="1">
        <a:defRPr sz="1700" kern="1200">
          <a:solidFill>
            <a:schemeClr val="tx1"/>
          </a:solidFill>
          <a:latin typeface="+mn-lt"/>
          <a:ea typeface="+mn-ea"/>
          <a:cs typeface="+mn-cs"/>
        </a:defRPr>
      </a:lvl3pPr>
      <a:lvl4pPr marL="1371600" algn="l" defTabSz="914400" rtl="0" eaLnBrk="1" latinLnBrk="0" hangingPunct="1">
        <a:defRPr sz="1700" kern="1200">
          <a:solidFill>
            <a:schemeClr val="tx1"/>
          </a:solidFill>
          <a:latin typeface="+mn-lt"/>
          <a:ea typeface="+mn-ea"/>
          <a:cs typeface="+mn-cs"/>
        </a:defRPr>
      </a:lvl4pPr>
      <a:lvl5pPr marL="1828800" algn="l" defTabSz="914400" rtl="0" eaLnBrk="1" latinLnBrk="0" hangingPunct="1">
        <a:defRPr sz="1700" kern="1200">
          <a:solidFill>
            <a:schemeClr val="tx1"/>
          </a:solidFill>
          <a:latin typeface="+mn-lt"/>
          <a:ea typeface="+mn-ea"/>
          <a:cs typeface="+mn-cs"/>
        </a:defRPr>
      </a:lvl5pPr>
      <a:lvl6pPr marL="2285365" algn="l" defTabSz="914400" rtl="0" eaLnBrk="1" latinLnBrk="0" hangingPunct="1">
        <a:defRPr sz="1700" kern="1200">
          <a:solidFill>
            <a:schemeClr val="tx1"/>
          </a:solidFill>
          <a:latin typeface="+mn-lt"/>
          <a:ea typeface="+mn-ea"/>
          <a:cs typeface="+mn-cs"/>
        </a:defRPr>
      </a:lvl6pPr>
      <a:lvl7pPr marL="2742565" algn="l" defTabSz="914400" rtl="0" eaLnBrk="1" latinLnBrk="0" hangingPunct="1">
        <a:defRPr sz="1700" kern="1200">
          <a:solidFill>
            <a:schemeClr val="tx1"/>
          </a:solidFill>
          <a:latin typeface="+mn-lt"/>
          <a:ea typeface="+mn-ea"/>
          <a:cs typeface="+mn-cs"/>
        </a:defRPr>
      </a:lvl7pPr>
      <a:lvl8pPr marL="3199765" algn="l" defTabSz="914400" rtl="0" eaLnBrk="1" latinLnBrk="0" hangingPunct="1">
        <a:defRPr sz="1700" kern="1200">
          <a:solidFill>
            <a:schemeClr val="tx1"/>
          </a:solidFill>
          <a:latin typeface="+mn-lt"/>
          <a:ea typeface="+mn-ea"/>
          <a:cs typeface="+mn-cs"/>
        </a:defRPr>
      </a:lvl8pPr>
      <a:lvl9pPr marL="3656965" algn="l" defTabSz="914400" rtl="0" eaLnBrk="1" latinLnBrk="0" hangingPunct="1">
        <a:defRPr sz="17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alphaModFix amt="17000"/>
            <a:lum/>
          </a:blip>
          <a:srcRect/>
          <a:stretch>
            <a:fillRect t="-11000" b="-11000"/>
          </a:stretch>
        </a:blipFill>
        <a:effectLst/>
      </p:bgPr>
    </p:bg>
    <p:spTree>
      <p:nvGrpSpPr>
        <p:cNvPr id="1" name=""/>
        <p:cNvGrpSpPr/>
        <p:nvPr/>
      </p:nvGrpSpPr>
      <p:grpSpPr/>
      <p:sp>
        <p:nvSpPr>
          <p:cNvPr id="4098" name="标题占位符 1"/>
          <p:cNvSpPr>
            <a:spLocks noGrp="1"/>
          </p:cNvSpPr>
          <p:nvPr>
            <p:ph type="title"/>
          </p:nvPr>
        </p:nvSpPr>
        <p:spPr>
          <a:xfrm>
            <a:off x="609600" y="274638"/>
            <a:ext cx="10975975" cy="633412"/>
          </a:xfrm>
          <a:prstGeom prst="rect">
            <a:avLst/>
          </a:prstGeom>
          <a:noFill/>
          <a:ln w="9525">
            <a:noFill/>
          </a:ln>
        </p:spPr>
        <p:txBody>
          <a:bodyPr vert="horz" lIns="91427" tIns="45714" rIns="91427" bIns="45714" anchor="ctr"/>
          <a:p>
            <a:pPr lvl="0"/>
            <a:r>
              <a:rPr lang="zh-CN" altLang="en-US" dirty="0"/>
              <a:t>单击此处编辑母版标题样式</a:t>
            </a:r>
            <a:endParaRPr lang="zh-CN" altLang="en-US" dirty="0"/>
          </a:p>
        </p:txBody>
      </p:sp>
      <p:sp>
        <p:nvSpPr>
          <p:cNvPr id="4099" name="文本占位符 2"/>
          <p:cNvSpPr>
            <a:spLocks noGrp="1"/>
          </p:cNvSpPr>
          <p:nvPr>
            <p:ph type="body"/>
          </p:nvPr>
        </p:nvSpPr>
        <p:spPr>
          <a:xfrm>
            <a:off x="609600" y="1052513"/>
            <a:ext cx="10975975" cy="5073650"/>
          </a:xfrm>
          <a:prstGeom prst="rect">
            <a:avLst/>
          </a:prstGeom>
          <a:noFill/>
          <a:ln w="9525">
            <a:noFill/>
          </a:ln>
        </p:spPr>
        <p:txBody>
          <a:bodyPr vert="horz" lIns="91427" tIns="45714" rIns="91427" bIns="45714" anchor="t"/>
          <a:p>
            <a:pPr lvl="0"/>
            <a:r>
              <a:rPr lang="zh-CN" altLang="en-US" dirty="0"/>
              <a:t>单击此处编辑母版文本样式</a:t>
            </a:r>
            <a:endParaRPr lang="zh-CN" altLang="en-US" dirty="0"/>
          </a:p>
          <a:p>
            <a:pPr lvl="1" indent="-285750"/>
            <a:r>
              <a:rPr lang="zh-CN" altLang="en-US" dirty="0"/>
              <a:t>第二级</a:t>
            </a:r>
            <a:endParaRPr lang="zh-CN" altLang="en-US" dirty="0"/>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Lst>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hf sldNum="0" hdr="0" ftr="0" dt="0"/>
  <p:txStyles>
    <p:titleStyle>
      <a:lvl1pPr algn="l" defTabSz="914400" rtl="0" eaLnBrk="1" latinLnBrk="0" hangingPunct="1">
        <a:spcBef>
          <a:spcPct val="0"/>
        </a:spcBef>
        <a:buNone/>
        <a:defRPr sz="36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7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3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5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700" kern="1200">
          <a:solidFill>
            <a:schemeClr val="tx1"/>
          </a:solidFill>
          <a:latin typeface="+mn-lt"/>
          <a:ea typeface="+mn-ea"/>
          <a:cs typeface="+mn-cs"/>
        </a:defRPr>
      </a:lvl1pPr>
      <a:lvl2pPr marL="457200" algn="l" defTabSz="914400" rtl="0" eaLnBrk="1" latinLnBrk="0" hangingPunct="1">
        <a:defRPr sz="1700" kern="1200">
          <a:solidFill>
            <a:schemeClr val="tx1"/>
          </a:solidFill>
          <a:latin typeface="+mn-lt"/>
          <a:ea typeface="+mn-ea"/>
          <a:cs typeface="+mn-cs"/>
        </a:defRPr>
      </a:lvl2pPr>
      <a:lvl3pPr marL="914400" algn="l" defTabSz="914400" rtl="0" eaLnBrk="1" latinLnBrk="0" hangingPunct="1">
        <a:defRPr sz="1700" kern="1200">
          <a:solidFill>
            <a:schemeClr val="tx1"/>
          </a:solidFill>
          <a:latin typeface="+mn-lt"/>
          <a:ea typeface="+mn-ea"/>
          <a:cs typeface="+mn-cs"/>
        </a:defRPr>
      </a:lvl3pPr>
      <a:lvl4pPr marL="1371600" algn="l" defTabSz="914400" rtl="0" eaLnBrk="1" latinLnBrk="0" hangingPunct="1">
        <a:defRPr sz="1700" kern="1200">
          <a:solidFill>
            <a:schemeClr val="tx1"/>
          </a:solidFill>
          <a:latin typeface="+mn-lt"/>
          <a:ea typeface="+mn-ea"/>
          <a:cs typeface="+mn-cs"/>
        </a:defRPr>
      </a:lvl4pPr>
      <a:lvl5pPr marL="1828800" algn="l" defTabSz="914400" rtl="0" eaLnBrk="1" latinLnBrk="0" hangingPunct="1">
        <a:defRPr sz="1700" kern="1200">
          <a:solidFill>
            <a:schemeClr val="tx1"/>
          </a:solidFill>
          <a:latin typeface="+mn-lt"/>
          <a:ea typeface="+mn-ea"/>
          <a:cs typeface="+mn-cs"/>
        </a:defRPr>
      </a:lvl5pPr>
      <a:lvl6pPr marL="2285365" algn="l" defTabSz="914400" rtl="0" eaLnBrk="1" latinLnBrk="0" hangingPunct="1">
        <a:defRPr sz="1700" kern="1200">
          <a:solidFill>
            <a:schemeClr val="tx1"/>
          </a:solidFill>
          <a:latin typeface="+mn-lt"/>
          <a:ea typeface="+mn-ea"/>
          <a:cs typeface="+mn-cs"/>
        </a:defRPr>
      </a:lvl6pPr>
      <a:lvl7pPr marL="2742565" algn="l" defTabSz="914400" rtl="0" eaLnBrk="1" latinLnBrk="0" hangingPunct="1">
        <a:defRPr sz="1700" kern="1200">
          <a:solidFill>
            <a:schemeClr val="tx1"/>
          </a:solidFill>
          <a:latin typeface="+mn-lt"/>
          <a:ea typeface="+mn-ea"/>
          <a:cs typeface="+mn-cs"/>
        </a:defRPr>
      </a:lvl7pPr>
      <a:lvl8pPr marL="3199765" algn="l" defTabSz="914400" rtl="0" eaLnBrk="1" latinLnBrk="0" hangingPunct="1">
        <a:defRPr sz="1700" kern="1200">
          <a:solidFill>
            <a:schemeClr val="tx1"/>
          </a:solidFill>
          <a:latin typeface="+mn-lt"/>
          <a:ea typeface="+mn-ea"/>
          <a:cs typeface="+mn-cs"/>
        </a:defRPr>
      </a:lvl8pPr>
      <a:lvl9pPr marL="3656965" algn="l" defTabSz="914400" rtl="0" eaLnBrk="1" latinLnBrk="0" hangingPunct="1">
        <a:defRPr sz="1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chart" Target="../charts/chart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chart" Target="../charts/chart5.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chart" Target="../charts/chart6.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chart" Target="../charts/chart7.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chart" Target="../charts/chart8.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44.xml"/><Relationship Id="rId1"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4.xml"/><Relationship Id="rId2" Type="http://schemas.openxmlformats.org/officeDocument/2006/relationships/chart" Target="../charts/chart10.xml"/><Relationship Id="rId1" Type="http://schemas.openxmlformats.org/officeDocument/2006/relationships/chart" Target="../charts/chart9.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44.xml"/><Relationship Id="rId1" Type="http://schemas.openxmlformats.org/officeDocument/2006/relationships/tags" Target="../tags/tag10.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hart" Target="../charts/chart12.xml"/><Relationship Id="rId1" Type="http://schemas.openxmlformats.org/officeDocument/2006/relationships/chart" Target="../charts/chart11.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image" Target="../media/image11.png"/><Relationship Id="rId1"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image" Target="../media/image13.png"/><Relationship Id="rId1" Type="http://schemas.openxmlformats.org/officeDocument/2006/relationships/image" Target="../media/image12.png"/></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27.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2.xml"/></Relationships>
</file>

<file path=ppt/slides/_rels/slide2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9" Type="http://schemas.openxmlformats.org/officeDocument/2006/relationships/tags" Target="../tags/tag21.xml"/><Relationship Id="rId8" Type="http://schemas.openxmlformats.org/officeDocument/2006/relationships/tags" Target="../tags/tag20.xml"/><Relationship Id="rId7" Type="http://schemas.openxmlformats.org/officeDocument/2006/relationships/tags" Target="../tags/tag19.xml"/><Relationship Id="rId6" Type="http://schemas.openxmlformats.org/officeDocument/2006/relationships/tags" Target="../tags/tag18.xml"/><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tags" Target="../tags/tag15.xml"/><Relationship Id="rId28" Type="http://schemas.openxmlformats.org/officeDocument/2006/relationships/slideLayout" Target="../slideLayouts/slideLayout3.xml"/><Relationship Id="rId27" Type="http://schemas.openxmlformats.org/officeDocument/2006/relationships/tags" Target="../tags/tag39.xml"/><Relationship Id="rId26" Type="http://schemas.openxmlformats.org/officeDocument/2006/relationships/tags" Target="../tags/tag38.xml"/><Relationship Id="rId25" Type="http://schemas.openxmlformats.org/officeDocument/2006/relationships/tags" Target="../tags/tag37.xml"/><Relationship Id="rId24" Type="http://schemas.openxmlformats.org/officeDocument/2006/relationships/tags" Target="../tags/tag36.xml"/><Relationship Id="rId23" Type="http://schemas.openxmlformats.org/officeDocument/2006/relationships/tags" Target="../tags/tag35.xml"/><Relationship Id="rId22" Type="http://schemas.openxmlformats.org/officeDocument/2006/relationships/tags" Target="../tags/tag34.xml"/><Relationship Id="rId21" Type="http://schemas.openxmlformats.org/officeDocument/2006/relationships/tags" Target="../tags/tag33.xml"/><Relationship Id="rId20" Type="http://schemas.openxmlformats.org/officeDocument/2006/relationships/tags" Target="../tags/tag32.xml"/><Relationship Id="rId2" Type="http://schemas.openxmlformats.org/officeDocument/2006/relationships/tags" Target="../tags/tag14.xml"/><Relationship Id="rId19" Type="http://schemas.openxmlformats.org/officeDocument/2006/relationships/tags" Target="../tags/tag31.xml"/><Relationship Id="rId18" Type="http://schemas.openxmlformats.org/officeDocument/2006/relationships/tags" Target="../tags/tag30.xml"/><Relationship Id="rId17" Type="http://schemas.openxmlformats.org/officeDocument/2006/relationships/tags" Target="../tags/tag29.xml"/><Relationship Id="rId16" Type="http://schemas.openxmlformats.org/officeDocument/2006/relationships/tags" Target="../tags/tag28.xml"/><Relationship Id="rId15" Type="http://schemas.openxmlformats.org/officeDocument/2006/relationships/tags" Target="../tags/tag27.xml"/><Relationship Id="rId14" Type="http://schemas.openxmlformats.org/officeDocument/2006/relationships/tags" Target="../tags/tag26.xml"/><Relationship Id="rId13" Type="http://schemas.openxmlformats.org/officeDocument/2006/relationships/tags" Target="../tags/tag25.xml"/><Relationship Id="rId12" Type="http://schemas.openxmlformats.org/officeDocument/2006/relationships/tags" Target="../tags/tag24.xml"/><Relationship Id="rId11" Type="http://schemas.openxmlformats.org/officeDocument/2006/relationships/tags" Target="../tags/tag23.xml"/><Relationship Id="rId10" Type="http://schemas.openxmlformats.org/officeDocument/2006/relationships/tags" Target="../tags/tag22.xml"/><Relationship Id="rId1" Type="http://schemas.openxmlformats.org/officeDocument/2006/relationships/tags" Target="../tags/tag13.xml"/></Relationships>
</file>

<file path=ppt/slides/_rels/slide33.xml.rels><?xml version="1.0" encoding="UTF-8" standalone="yes"?>
<Relationships xmlns="http://schemas.openxmlformats.org/package/2006/relationships"><Relationship Id="rId99" Type="http://schemas.openxmlformats.org/officeDocument/2006/relationships/tags" Target="../tags/tag138.xml"/><Relationship Id="rId98" Type="http://schemas.openxmlformats.org/officeDocument/2006/relationships/tags" Target="../tags/tag137.xml"/><Relationship Id="rId97" Type="http://schemas.openxmlformats.org/officeDocument/2006/relationships/tags" Target="../tags/tag136.xml"/><Relationship Id="rId96" Type="http://schemas.openxmlformats.org/officeDocument/2006/relationships/tags" Target="../tags/tag135.xml"/><Relationship Id="rId95" Type="http://schemas.openxmlformats.org/officeDocument/2006/relationships/tags" Target="../tags/tag134.xml"/><Relationship Id="rId94" Type="http://schemas.openxmlformats.org/officeDocument/2006/relationships/tags" Target="../tags/tag133.xml"/><Relationship Id="rId93" Type="http://schemas.openxmlformats.org/officeDocument/2006/relationships/tags" Target="../tags/tag132.xml"/><Relationship Id="rId92" Type="http://schemas.openxmlformats.org/officeDocument/2006/relationships/tags" Target="../tags/tag131.xml"/><Relationship Id="rId91" Type="http://schemas.openxmlformats.org/officeDocument/2006/relationships/tags" Target="../tags/tag130.xml"/><Relationship Id="rId90" Type="http://schemas.openxmlformats.org/officeDocument/2006/relationships/tags" Target="../tags/tag129.xml"/><Relationship Id="rId9" Type="http://schemas.openxmlformats.org/officeDocument/2006/relationships/tags" Target="../tags/tag48.xml"/><Relationship Id="rId89" Type="http://schemas.openxmlformats.org/officeDocument/2006/relationships/tags" Target="../tags/tag128.xml"/><Relationship Id="rId88" Type="http://schemas.openxmlformats.org/officeDocument/2006/relationships/tags" Target="../tags/tag127.xml"/><Relationship Id="rId87" Type="http://schemas.openxmlformats.org/officeDocument/2006/relationships/tags" Target="../tags/tag126.xml"/><Relationship Id="rId86" Type="http://schemas.openxmlformats.org/officeDocument/2006/relationships/tags" Target="../tags/tag125.xml"/><Relationship Id="rId85" Type="http://schemas.openxmlformats.org/officeDocument/2006/relationships/tags" Target="../tags/tag124.xml"/><Relationship Id="rId84" Type="http://schemas.openxmlformats.org/officeDocument/2006/relationships/tags" Target="../tags/tag123.xml"/><Relationship Id="rId83" Type="http://schemas.openxmlformats.org/officeDocument/2006/relationships/tags" Target="../tags/tag122.xml"/><Relationship Id="rId82" Type="http://schemas.openxmlformats.org/officeDocument/2006/relationships/tags" Target="../tags/tag121.xml"/><Relationship Id="rId81" Type="http://schemas.openxmlformats.org/officeDocument/2006/relationships/tags" Target="../tags/tag120.xml"/><Relationship Id="rId80" Type="http://schemas.openxmlformats.org/officeDocument/2006/relationships/tags" Target="../tags/tag119.xml"/><Relationship Id="rId8" Type="http://schemas.openxmlformats.org/officeDocument/2006/relationships/tags" Target="../tags/tag47.xml"/><Relationship Id="rId79" Type="http://schemas.openxmlformats.org/officeDocument/2006/relationships/tags" Target="../tags/tag118.xml"/><Relationship Id="rId78" Type="http://schemas.openxmlformats.org/officeDocument/2006/relationships/tags" Target="../tags/tag117.xml"/><Relationship Id="rId77" Type="http://schemas.openxmlformats.org/officeDocument/2006/relationships/tags" Target="../tags/tag116.xml"/><Relationship Id="rId76" Type="http://schemas.openxmlformats.org/officeDocument/2006/relationships/tags" Target="../tags/tag115.xml"/><Relationship Id="rId75" Type="http://schemas.openxmlformats.org/officeDocument/2006/relationships/tags" Target="../tags/tag114.xml"/><Relationship Id="rId74" Type="http://schemas.openxmlformats.org/officeDocument/2006/relationships/tags" Target="../tags/tag113.xml"/><Relationship Id="rId73" Type="http://schemas.openxmlformats.org/officeDocument/2006/relationships/tags" Target="../tags/tag112.xml"/><Relationship Id="rId72" Type="http://schemas.openxmlformats.org/officeDocument/2006/relationships/tags" Target="../tags/tag111.xml"/><Relationship Id="rId71" Type="http://schemas.openxmlformats.org/officeDocument/2006/relationships/tags" Target="../tags/tag110.xml"/><Relationship Id="rId70" Type="http://schemas.openxmlformats.org/officeDocument/2006/relationships/tags" Target="../tags/tag109.xml"/><Relationship Id="rId7" Type="http://schemas.openxmlformats.org/officeDocument/2006/relationships/tags" Target="../tags/tag46.xml"/><Relationship Id="rId69" Type="http://schemas.openxmlformats.org/officeDocument/2006/relationships/tags" Target="../tags/tag108.xml"/><Relationship Id="rId68" Type="http://schemas.openxmlformats.org/officeDocument/2006/relationships/tags" Target="../tags/tag107.xml"/><Relationship Id="rId67" Type="http://schemas.openxmlformats.org/officeDocument/2006/relationships/tags" Target="../tags/tag106.xml"/><Relationship Id="rId66" Type="http://schemas.openxmlformats.org/officeDocument/2006/relationships/tags" Target="../tags/tag105.xml"/><Relationship Id="rId65" Type="http://schemas.openxmlformats.org/officeDocument/2006/relationships/tags" Target="../tags/tag104.xml"/><Relationship Id="rId64" Type="http://schemas.openxmlformats.org/officeDocument/2006/relationships/tags" Target="../tags/tag103.xml"/><Relationship Id="rId63" Type="http://schemas.openxmlformats.org/officeDocument/2006/relationships/tags" Target="../tags/tag102.xml"/><Relationship Id="rId62" Type="http://schemas.openxmlformats.org/officeDocument/2006/relationships/tags" Target="../tags/tag101.xml"/><Relationship Id="rId61" Type="http://schemas.openxmlformats.org/officeDocument/2006/relationships/tags" Target="../tags/tag100.xml"/><Relationship Id="rId60" Type="http://schemas.openxmlformats.org/officeDocument/2006/relationships/tags" Target="../tags/tag99.xml"/><Relationship Id="rId6" Type="http://schemas.openxmlformats.org/officeDocument/2006/relationships/tags" Target="../tags/tag45.xml"/><Relationship Id="rId59" Type="http://schemas.openxmlformats.org/officeDocument/2006/relationships/tags" Target="../tags/tag98.xml"/><Relationship Id="rId58" Type="http://schemas.openxmlformats.org/officeDocument/2006/relationships/tags" Target="../tags/tag97.xml"/><Relationship Id="rId57" Type="http://schemas.openxmlformats.org/officeDocument/2006/relationships/tags" Target="../tags/tag96.xml"/><Relationship Id="rId56" Type="http://schemas.openxmlformats.org/officeDocument/2006/relationships/tags" Target="../tags/tag95.xml"/><Relationship Id="rId55" Type="http://schemas.openxmlformats.org/officeDocument/2006/relationships/tags" Target="../tags/tag94.xml"/><Relationship Id="rId54" Type="http://schemas.openxmlformats.org/officeDocument/2006/relationships/tags" Target="../tags/tag93.xml"/><Relationship Id="rId53" Type="http://schemas.openxmlformats.org/officeDocument/2006/relationships/tags" Target="../tags/tag92.xml"/><Relationship Id="rId52" Type="http://schemas.openxmlformats.org/officeDocument/2006/relationships/tags" Target="../tags/tag91.xml"/><Relationship Id="rId51" Type="http://schemas.openxmlformats.org/officeDocument/2006/relationships/tags" Target="../tags/tag90.xml"/><Relationship Id="rId50" Type="http://schemas.openxmlformats.org/officeDocument/2006/relationships/tags" Target="../tags/tag89.xml"/><Relationship Id="rId5" Type="http://schemas.openxmlformats.org/officeDocument/2006/relationships/tags" Target="../tags/tag44.xml"/><Relationship Id="rId49" Type="http://schemas.openxmlformats.org/officeDocument/2006/relationships/tags" Target="../tags/tag88.xml"/><Relationship Id="rId48" Type="http://schemas.openxmlformats.org/officeDocument/2006/relationships/tags" Target="../tags/tag87.xml"/><Relationship Id="rId47" Type="http://schemas.openxmlformats.org/officeDocument/2006/relationships/tags" Target="../tags/tag86.xml"/><Relationship Id="rId46" Type="http://schemas.openxmlformats.org/officeDocument/2006/relationships/tags" Target="../tags/tag85.xml"/><Relationship Id="rId45" Type="http://schemas.openxmlformats.org/officeDocument/2006/relationships/tags" Target="../tags/tag84.xml"/><Relationship Id="rId44" Type="http://schemas.openxmlformats.org/officeDocument/2006/relationships/tags" Target="../tags/tag83.xml"/><Relationship Id="rId43" Type="http://schemas.openxmlformats.org/officeDocument/2006/relationships/tags" Target="../tags/tag82.xml"/><Relationship Id="rId42" Type="http://schemas.openxmlformats.org/officeDocument/2006/relationships/tags" Target="../tags/tag81.xml"/><Relationship Id="rId41" Type="http://schemas.openxmlformats.org/officeDocument/2006/relationships/tags" Target="../tags/tag80.xml"/><Relationship Id="rId40" Type="http://schemas.openxmlformats.org/officeDocument/2006/relationships/tags" Target="../tags/tag79.xml"/><Relationship Id="rId4" Type="http://schemas.openxmlformats.org/officeDocument/2006/relationships/tags" Target="../tags/tag43.xml"/><Relationship Id="rId39" Type="http://schemas.openxmlformats.org/officeDocument/2006/relationships/tags" Target="../tags/tag78.xml"/><Relationship Id="rId38" Type="http://schemas.openxmlformats.org/officeDocument/2006/relationships/tags" Target="../tags/tag77.xml"/><Relationship Id="rId37" Type="http://schemas.openxmlformats.org/officeDocument/2006/relationships/tags" Target="../tags/tag76.xml"/><Relationship Id="rId36" Type="http://schemas.openxmlformats.org/officeDocument/2006/relationships/tags" Target="../tags/tag75.xml"/><Relationship Id="rId35" Type="http://schemas.openxmlformats.org/officeDocument/2006/relationships/tags" Target="../tags/tag74.xml"/><Relationship Id="rId34" Type="http://schemas.openxmlformats.org/officeDocument/2006/relationships/tags" Target="../tags/tag73.xml"/><Relationship Id="rId33" Type="http://schemas.openxmlformats.org/officeDocument/2006/relationships/tags" Target="../tags/tag72.xml"/><Relationship Id="rId32" Type="http://schemas.openxmlformats.org/officeDocument/2006/relationships/tags" Target="../tags/tag71.xml"/><Relationship Id="rId31" Type="http://schemas.openxmlformats.org/officeDocument/2006/relationships/tags" Target="../tags/tag70.xml"/><Relationship Id="rId30" Type="http://schemas.openxmlformats.org/officeDocument/2006/relationships/tags" Target="../tags/tag69.xml"/><Relationship Id="rId3" Type="http://schemas.openxmlformats.org/officeDocument/2006/relationships/tags" Target="../tags/tag42.xml"/><Relationship Id="rId29" Type="http://schemas.openxmlformats.org/officeDocument/2006/relationships/tags" Target="../tags/tag68.xml"/><Relationship Id="rId28" Type="http://schemas.openxmlformats.org/officeDocument/2006/relationships/tags" Target="../tags/tag67.xml"/><Relationship Id="rId27" Type="http://schemas.openxmlformats.org/officeDocument/2006/relationships/tags" Target="../tags/tag66.xml"/><Relationship Id="rId26" Type="http://schemas.openxmlformats.org/officeDocument/2006/relationships/tags" Target="../tags/tag65.xml"/><Relationship Id="rId25" Type="http://schemas.openxmlformats.org/officeDocument/2006/relationships/tags" Target="../tags/tag64.xml"/><Relationship Id="rId24" Type="http://schemas.openxmlformats.org/officeDocument/2006/relationships/tags" Target="../tags/tag63.xml"/><Relationship Id="rId23" Type="http://schemas.openxmlformats.org/officeDocument/2006/relationships/tags" Target="../tags/tag62.xml"/><Relationship Id="rId22" Type="http://schemas.openxmlformats.org/officeDocument/2006/relationships/tags" Target="../tags/tag61.xml"/><Relationship Id="rId21" Type="http://schemas.openxmlformats.org/officeDocument/2006/relationships/tags" Target="../tags/tag60.xml"/><Relationship Id="rId20" Type="http://schemas.openxmlformats.org/officeDocument/2006/relationships/tags" Target="../tags/tag59.xml"/><Relationship Id="rId2" Type="http://schemas.openxmlformats.org/officeDocument/2006/relationships/tags" Target="../tags/tag41.xml"/><Relationship Id="rId19" Type="http://schemas.openxmlformats.org/officeDocument/2006/relationships/tags" Target="../tags/tag58.xml"/><Relationship Id="rId18" Type="http://schemas.openxmlformats.org/officeDocument/2006/relationships/tags" Target="../tags/tag57.xml"/><Relationship Id="rId17" Type="http://schemas.openxmlformats.org/officeDocument/2006/relationships/tags" Target="../tags/tag56.xml"/><Relationship Id="rId16" Type="http://schemas.openxmlformats.org/officeDocument/2006/relationships/tags" Target="../tags/tag55.xml"/><Relationship Id="rId15" Type="http://schemas.openxmlformats.org/officeDocument/2006/relationships/tags" Target="../tags/tag54.xml"/><Relationship Id="rId14" Type="http://schemas.openxmlformats.org/officeDocument/2006/relationships/tags" Target="../tags/tag53.xml"/><Relationship Id="rId13" Type="http://schemas.openxmlformats.org/officeDocument/2006/relationships/tags" Target="../tags/tag52.xml"/><Relationship Id="rId120" Type="http://schemas.openxmlformats.org/officeDocument/2006/relationships/slideLayout" Target="../slideLayouts/slideLayout3.xml"/><Relationship Id="rId12" Type="http://schemas.openxmlformats.org/officeDocument/2006/relationships/tags" Target="../tags/tag51.xml"/><Relationship Id="rId119" Type="http://schemas.openxmlformats.org/officeDocument/2006/relationships/tags" Target="../tags/tag158.xml"/><Relationship Id="rId118" Type="http://schemas.openxmlformats.org/officeDocument/2006/relationships/tags" Target="../tags/tag157.xml"/><Relationship Id="rId117" Type="http://schemas.openxmlformats.org/officeDocument/2006/relationships/tags" Target="../tags/tag156.xml"/><Relationship Id="rId116" Type="http://schemas.openxmlformats.org/officeDocument/2006/relationships/tags" Target="../tags/tag155.xml"/><Relationship Id="rId115" Type="http://schemas.openxmlformats.org/officeDocument/2006/relationships/tags" Target="../tags/tag154.xml"/><Relationship Id="rId114" Type="http://schemas.openxmlformats.org/officeDocument/2006/relationships/tags" Target="../tags/tag153.xml"/><Relationship Id="rId113" Type="http://schemas.openxmlformats.org/officeDocument/2006/relationships/tags" Target="../tags/tag152.xml"/><Relationship Id="rId112" Type="http://schemas.openxmlformats.org/officeDocument/2006/relationships/tags" Target="../tags/tag151.xml"/><Relationship Id="rId111" Type="http://schemas.openxmlformats.org/officeDocument/2006/relationships/tags" Target="../tags/tag150.xml"/><Relationship Id="rId110" Type="http://schemas.openxmlformats.org/officeDocument/2006/relationships/tags" Target="../tags/tag149.xml"/><Relationship Id="rId11" Type="http://schemas.openxmlformats.org/officeDocument/2006/relationships/tags" Target="../tags/tag50.xml"/><Relationship Id="rId109" Type="http://schemas.openxmlformats.org/officeDocument/2006/relationships/tags" Target="../tags/tag148.xml"/><Relationship Id="rId108" Type="http://schemas.openxmlformats.org/officeDocument/2006/relationships/tags" Target="../tags/tag147.xml"/><Relationship Id="rId107" Type="http://schemas.openxmlformats.org/officeDocument/2006/relationships/tags" Target="../tags/tag146.xml"/><Relationship Id="rId106" Type="http://schemas.openxmlformats.org/officeDocument/2006/relationships/tags" Target="../tags/tag145.xml"/><Relationship Id="rId105" Type="http://schemas.openxmlformats.org/officeDocument/2006/relationships/tags" Target="../tags/tag144.xml"/><Relationship Id="rId104" Type="http://schemas.openxmlformats.org/officeDocument/2006/relationships/tags" Target="../tags/tag143.xml"/><Relationship Id="rId103" Type="http://schemas.openxmlformats.org/officeDocument/2006/relationships/tags" Target="../tags/tag142.xml"/><Relationship Id="rId102" Type="http://schemas.openxmlformats.org/officeDocument/2006/relationships/tags" Target="../tags/tag141.xml"/><Relationship Id="rId101" Type="http://schemas.openxmlformats.org/officeDocument/2006/relationships/tags" Target="../tags/tag140.xml"/><Relationship Id="rId100" Type="http://schemas.openxmlformats.org/officeDocument/2006/relationships/tags" Target="../tags/tag139.xml"/><Relationship Id="rId10" Type="http://schemas.openxmlformats.org/officeDocument/2006/relationships/tags" Target="../tags/tag49.xml"/><Relationship Id="rId1" Type="http://schemas.openxmlformats.org/officeDocument/2006/relationships/tags" Target="../tags/tag40.xml"/></Relationships>
</file>

<file path=ppt/slides/_rels/slide34.xml.rels><?xml version="1.0" encoding="UTF-8" standalone="yes"?>
<Relationships xmlns="http://schemas.openxmlformats.org/package/2006/relationships"><Relationship Id="rId7" Type="http://schemas.openxmlformats.org/officeDocument/2006/relationships/comments" Target="../comments/comment1.xml"/><Relationship Id="rId6" Type="http://schemas.openxmlformats.org/officeDocument/2006/relationships/notesSlide" Target="../notesSlides/notesSlide7.xml"/><Relationship Id="rId5" Type="http://schemas.openxmlformats.org/officeDocument/2006/relationships/slideLayout" Target="../slideLayouts/slideLayout14.xml"/><Relationship Id="rId4" Type="http://schemas.openxmlformats.org/officeDocument/2006/relationships/tags" Target="../tags/tag162.xml"/><Relationship Id="rId3" Type="http://schemas.openxmlformats.org/officeDocument/2006/relationships/tags" Target="../tags/tag161.xml"/><Relationship Id="rId2" Type="http://schemas.openxmlformats.org/officeDocument/2006/relationships/tags" Target="../tags/tag160.xml"/><Relationship Id="rId1" Type="http://schemas.openxmlformats.org/officeDocument/2006/relationships/tags" Target="../tags/tag159.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chart" Target="../charts/chart3.xml"/><Relationship Id="rId1" Type="http://schemas.openxmlformats.org/officeDocument/2006/relationships/chart" Target="../charts/char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文本框 1"/>
          <p:cNvSpPr txBox="1"/>
          <p:nvPr/>
        </p:nvSpPr>
        <p:spPr>
          <a:xfrm>
            <a:off x="7879080" y="5153025"/>
            <a:ext cx="3627755" cy="553085"/>
          </a:xfrm>
          <a:prstGeom prst="rect">
            <a:avLst/>
          </a:prstGeom>
          <a:noFill/>
          <a:ln w="9525">
            <a:noFill/>
          </a:ln>
        </p:spPr>
        <p:txBody>
          <a:bodyPr wrap="square" anchor="t">
            <a:spAutoFit/>
          </a:bodyPr>
          <a:p>
            <a:pPr algn="ctr">
              <a:lnSpc>
                <a:spcPct val="150000"/>
              </a:lnSpc>
            </a:pPr>
            <a:r>
              <a:rPr lang="zh-CN" altLang="en-US" sz="2000">
                <a:latin typeface="Calibri" panose="020F0502020204030204" charset="0"/>
                <a:ea typeface="微软雅黑" panose="020B0503020204020204" pitchFamily="34" charset="-122"/>
              </a:rPr>
              <a:t>扬州肿瘤综合办    万传新</a:t>
            </a:r>
            <a:endParaRPr lang="zh-CN" altLang="en-US" sz="2000">
              <a:latin typeface="Calibri" panose="020F0502020204030204" charset="0"/>
              <a:ea typeface="微软雅黑" panose="020B0503020204020204" pitchFamily="34" charset="-122"/>
            </a:endParaRPr>
          </a:p>
        </p:txBody>
      </p:sp>
      <p:sp>
        <p:nvSpPr>
          <p:cNvPr id="49154" name="文本框 2"/>
          <p:cNvSpPr txBox="1"/>
          <p:nvPr/>
        </p:nvSpPr>
        <p:spPr>
          <a:xfrm>
            <a:off x="4419600" y="2768600"/>
            <a:ext cx="7532688" cy="1322070"/>
          </a:xfrm>
          <a:prstGeom prst="rect">
            <a:avLst/>
          </a:prstGeom>
          <a:noFill/>
          <a:ln w="9525">
            <a:noFill/>
          </a:ln>
        </p:spPr>
        <p:txBody>
          <a:bodyPr wrap="square" anchor="t">
            <a:spAutoFit/>
          </a:bodyPr>
          <a:p>
            <a:pPr algn="ctr"/>
            <a:r>
              <a:rPr lang="zh-CN" altLang="en-US" sz="4000" b="1" dirty="0">
                <a:solidFill>
                  <a:schemeClr val="bg1"/>
                </a:solidFill>
                <a:latin typeface="方正兰亭黑简体" panose="02000000000000000000" charset="-122"/>
                <a:ea typeface="方正兰亭黑简体" panose="02000000000000000000" charset="-122"/>
                <a:sym typeface="微软雅黑" panose="020B0503020204020204" pitchFamily="34" charset="-122"/>
              </a:rPr>
              <a:t>扬州肿瘤综合</a:t>
            </a:r>
            <a:r>
              <a:rPr lang="zh-CN" altLang="en-US" sz="4000" b="1" dirty="0">
                <a:solidFill>
                  <a:schemeClr val="bg1"/>
                </a:solidFill>
                <a:latin typeface="方正兰亭黑简体" panose="02000000000000000000" charset="-122"/>
                <a:ea typeface="方正兰亭黑简体" panose="02000000000000000000" charset="-122"/>
                <a:sym typeface="微软雅黑" panose="020B0503020204020204" pitchFamily="34" charset="-122"/>
              </a:rPr>
              <a:t>办</a:t>
            </a:r>
            <a:r>
              <a:rPr lang="en-US" altLang="zh-CN" sz="4000" b="1" dirty="0">
                <a:solidFill>
                  <a:schemeClr val="bg1"/>
                </a:solidFill>
                <a:latin typeface="方正兰亭黑简体" panose="02000000000000000000" charset="-122"/>
                <a:ea typeface="方正兰亭黑简体" panose="02000000000000000000" charset="-122"/>
                <a:sym typeface="微软雅黑" panose="020B0503020204020204" pitchFamily="34" charset="-122"/>
              </a:rPr>
              <a:t>10</a:t>
            </a:r>
            <a:r>
              <a:rPr lang="zh-CN" altLang="en-US" sz="4000" b="1" dirty="0">
                <a:solidFill>
                  <a:schemeClr val="bg1"/>
                </a:solidFill>
                <a:latin typeface="方正兰亭黑简体" panose="02000000000000000000" charset="-122"/>
                <a:ea typeface="方正兰亭黑简体" panose="02000000000000000000" charset="-122"/>
                <a:sym typeface="微软雅黑" panose="020B0503020204020204" pitchFamily="34" charset="-122"/>
              </a:rPr>
              <a:t>月工作总结与</a:t>
            </a:r>
            <a:r>
              <a:rPr lang="en-US" altLang="zh-CN" sz="4000" b="1" dirty="0">
                <a:solidFill>
                  <a:schemeClr val="bg1"/>
                </a:solidFill>
                <a:latin typeface="方正兰亭黑简体" panose="02000000000000000000" charset="-122"/>
                <a:ea typeface="方正兰亭黑简体" panose="02000000000000000000" charset="-122"/>
                <a:sym typeface="微软雅黑" panose="020B0503020204020204" pitchFamily="34" charset="-122"/>
              </a:rPr>
              <a:t>11</a:t>
            </a:r>
            <a:r>
              <a:rPr lang="zh-CN" altLang="en-US" sz="4000" b="1" dirty="0">
                <a:solidFill>
                  <a:schemeClr val="bg1"/>
                </a:solidFill>
                <a:latin typeface="方正兰亭黑简体" panose="02000000000000000000" charset="-122"/>
                <a:ea typeface="方正兰亭黑简体" panose="02000000000000000000" charset="-122"/>
                <a:sym typeface="微软雅黑" panose="020B0503020204020204" pitchFamily="34" charset="-122"/>
              </a:rPr>
              <a:t>月工作计划</a:t>
            </a:r>
            <a:endParaRPr lang="zh-CN" altLang="en-US" sz="4000" b="1" dirty="0">
              <a:solidFill>
                <a:schemeClr val="bg1"/>
              </a:solidFill>
              <a:latin typeface="方正兰亭黑简体" panose="02000000000000000000" charset="-122"/>
              <a:ea typeface="方正兰亭黑简体" panose="02000000000000000000"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5" name="内容占位符 4"/>
          <p:cNvGraphicFramePr/>
          <p:nvPr>
            <p:ph sz="quarter" idx="15"/>
          </p:nvPr>
        </p:nvGraphicFramePr>
        <p:xfrm>
          <a:off x="487680" y="869950"/>
          <a:ext cx="11219815" cy="546862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885825" y="228600"/>
            <a:ext cx="6648450" cy="520700"/>
          </a:xfrm>
          <a:prstGeom prst="rect">
            <a:avLst/>
          </a:prstGeom>
          <a:noFill/>
        </p:spPr>
        <p:txBody>
          <a:bodyPr wrap="square" rtlCol="0">
            <a:spAutoFit/>
          </a:bodyPr>
          <a:lstStyle/>
          <a:p>
            <a:pPr fontAlgn="auto"/>
            <a:r>
              <a:rPr lang="zh-CN" altLang="en-US" sz="2800" b="1" kern="0" noProof="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mj-ea"/>
                <a:cs typeface="+mn-cs"/>
                <a:sym typeface="+mn-ea"/>
              </a:rPr>
              <a:t>扬州市第一人民医院</a:t>
            </a:r>
            <a:endParaRPr lang="zh-CN" altLang="en-US" sz="2800" b="1" kern="0" noProof="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mj-ea"/>
              <a:sym typeface="+mn-ea"/>
            </a:endParaRPr>
          </a:p>
        </p:txBody>
      </p:sp>
      <p:sp>
        <p:nvSpPr>
          <p:cNvPr id="61564" name="文本框 1"/>
          <p:cNvSpPr txBox="1"/>
          <p:nvPr/>
        </p:nvSpPr>
        <p:spPr>
          <a:xfrm>
            <a:off x="9594215" y="442595"/>
            <a:ext cx="1190625" cy="306705"/>
          </a:xfrm>
          <a:prstGeom prst="rect">
            <a:avLst/>
          </a:prstGeom>
          <a:noFill/>
          <a:ln w="9525">
            <a:noFill/>
          </a:ln>
        </p:spPr>
        <p:txBody>
          <a:bodyPr wrap="square" anchor="t">
            <a:spAutoFit/>
          </a:bodyPr>
          <a:p>
            <a:r>
              <a:rPr lang="zh-CN" altLang="en-US" sz="1400" b="1">
                <a:solidFill>
                  <a:srgbClr val="0070C0"/>
                </a:solidFill>
                <a:latin typeface="Calibri" panose="020F0502020204030204" charset="0"/>
                <a:ea typeface="微软雅黑" panose="020B0503020204020204" pitchFamily="34" charset="-122"/>
              </a:rPr>
              <a:t>单位：支</a:t>
            </a:r>
            <a:endParaRPr lang="zh-CN" altLang="en-US" sz="1400" b="1">
              <a:solidFill>
                <a:srgbClr val="0070C0"/>
              </a:solidFill>
              <a:latin typeface="Calibri" panose="020F0502020204030204" charset="0"/>
              <a:ea typeface="微软雅黑" panose="020B0503020204020204" pitchFamily="34" charset="-122"/>
            </a:endParaRPr>
          </a:p>
        </p:txBody>
      </p:sp>
      <p:graphicFrame>
        <p:nvGraphicFramePr>
          <p:cNvPr id="4" name="表格 3"/>
          <p:cNvGraphicFramePr/>
          <p:nvPr>
            <p:custDataLst>
              <p:tags r:id="rId1"/>
            </p:custDataLst>
          </p:nvPr>
        </p:nvGraphicFramePr>
        <p:xfrm>
          <a:off x="440198" y="1056005"/>
          <a:ext cx="11285855" cy="5030470"/>
        </p:xfrm>
        <a:graphic>
          <a:graphicData uri="http://schemas.openxmlformats.org/drawingml/2006/table">
            <a:tbl>
              <a:tblPr firstRow="1" bandRow="1">
                <a:tableStyleId>{5C22544A-7EE6-4342-B048-85BDC9FD1C3A}</a:tableStyleId>
              </a:tblPr>
              <a:tblGrid>
                <a:gridCol w="1170305"/>
                <a:gridCol w="908050"/>
                <a:gridCol w="909320"/>
                <a:gridCol w="907415"/>
                <a:gridCol w="908050"/>
                <a:gridCol w="908050"/>
                <a:gridCol w="908050"/>
                <a:gridCol w="908050"/>
                <a:gridCol w="909955"/>
                <a:gridCol w="907415"/>
                <a:gridCol w="908050"/>
                <a:gridCol w="1033145"/>
              </a:tblGrid>
              <a:tr h="902335">
                <a:tc>
                  <a:txBody>
                    <a:bodyPr/>
                    <a:p>
                      <a:pPr indent="0" algn="ctr">
                        <a:lnSpc>
                          <a:spcPct val="200000"/>
                        </a:lnSpc>
                        <a:buNone/>
                      </a:pPr>
                      <a:r>
                        <a:rPr lang="zh-CN" sz="1400">
                          <a:latin typeface="微软雅黑" panose="020B0503020204020204" pitchFamily="34" charset="-122"/>
                          <a:ea typeface="微软雅黑" panose="020B0503020204020204" pitchFamily="34" charset="-122"/>
                        </a:rPr>
                        <a:t>产品名称</a:t>
                      </a:r>
                      <a:endParaRPr lang="zh-CN"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0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1月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0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2月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0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3月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0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4月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0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5月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0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6月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0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7月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0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8月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0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9月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00000"/>
                        </a:lnSpc>
                        <a:buNone/>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10</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00000"/>
                        </a:lnSpc>
                        <a:buNone/>
                      </a:pPr>
                      <a:r>
                        <a:rPr lang="en-US" altLang="zh-CN" sz="1400">
                          <a:latin typeface="微软雅黑" panose="020B0503020204020204" pitchFamily="34" charset="-122"/>
                          <a:ea typeface="微软雅黑" panose="020B0503020204020204" pitchFamily="34" charset="-122"/>
                        </a:rPr>
                        <a:t>Q3-Q2</a:t>
                      </a:r>
                      <a:r>
                        <a:rPr lang="zh-CN" sz="1400">
                          <a:latin typeface="微软雅黑" panose="020B0503020204020204" pitchFamily="34" charset="-122"/>
                          <a:ea typeface="微软雅黑" panose="020B0503020204020204" pitchFamily="34" charset="-122"/>
                        </a:rPr>
                        <a:t>环比</a:t>
                      </a:r>
                      <a:endParaRPr lang="zh-CN" altLang="en-US" sz="1400">
                        <a:latin typeface="微软雅黑" panose="020B0503020204020204" pitchFamily="34" charset="-122"/>
                        <a:ea typeface="微软雅黑" panose="020B0503020204020204" pitchFamily="34" charset="-122"/>
                      </a:endParaRPr>
                    </a:p>
                  </a:txBody>
                  <a:tcPr marL="12700" marR="12700" marT="12700" vert="horz" anchor="b"/>
                </a:tc>
              </a:tr>
              <a:tr h="687705">
                <a:tc>
                  <a:txBody>
                    <a:bodyPr/>
                    <a:p>
                      <a:pPr indent="0" algn="ctr">
                        <a:lnSpc>
                          <a:spcPct val="220000"/>
                        </a:lnSpc>
                        <a:buNone/>
                      </a:pPr>
                      <a:r>
                        <a:rPr lang="zh-CN" sz="1400">
                          <a:latin typeface="微软雅黑" panose="020B0503020204020204" pitchFamily="34" charset="-122"/>
                          <a:ea typeface="微软雅黑" panose="020B0503020204020204" pitchFamily="34" charset="-122"/>
                        </a:rPr>
                        <a:t>艾恒</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270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290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300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300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240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280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altLang="en-US" sz="1400">
                          <a:latin typeface="微软雅黑" panose="020B0503020204020204" pitchFamily="34" charset="-122"/>
                          <a:ea typeface="微软雅黑" panose="020B0503020204020204" pitchFamily="34" charset="-122"/>
                        </a:rPr>
                        <a:t>230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1.09%</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688975">
                <a:tc>
                  <a:txBody>
                    <a:bodyPr/>
                    <a:p>
                      <a:pPr indent="0" algn="ctr">
                        <a:lnSpc>
                          <a:spcPct val="220000"/>
                        </a:lnSpc>
                        <a:buNone/>
                      </a:pPr>
                      <a:r>
                        <a:rPr lang="zh-CN" sz="1400">
                          <a:latin typeface="微软雅黑" panose="020B0503020204020204" pitchFamily="34" charset="-122"/>
                          <a:ea typeface="微软雅黑" panose="020B0503020204020204" pitchFamily="34" charset="-122"/>
                        </a:rPr>
                        <a:t>艾朗</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65</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27</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70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43</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50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42</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70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50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altLang="en-US" sz="1400">
                          <a:latin typeface="微软雅黑" panose="020B0503020204020204" pitchFamily="34" charset="-122"/>
                          <a:ea typeface="微软雅黑" panose="020B0503020204020204" pitchFamily="34" charset="-122"/>
                        </a:rPr>
                        <a:t>42</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33.33%</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687070">
                <a:tc>
                  <a:txBody>
                    <a:bodyPr/>
                    <a:p>
                      <a:pPr indent="0" algn="ctr">
                        <a:lnSpc>
                          <a:spcPct val="220000"/>
                        </a:lnSpc>
                        <a:buNone/>
                      </a:pPr>
                      <a:r>
                        <a:rPr lang="zh-CN" sz="1400">
                          <a:latin typeface="微软雅黑" panose="020B0503020204020204" pitchFamily="34" charset="-122"/>
                          <a:ea typeface="微软雅黑" panose="020B0503020204020204" pitchFamily="34" charset="-122"/>
                        </a:rPr>
                        <a:t>艾力</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50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altLang="en-US" sz="1400">
                          <a:latin typeface="微软雅黑" panose="020B0503020204020204" pitchFamily="34" charset="-122"/>
                          <a:ea typeface="微软雅黑" panose="020B0503020204020204" pitchFamily="34" charset="-122"/>
                        </a:rPr>
                        <a:t>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-21.43%</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688340">
                <a:tc>
                  <a:txBody>
                    <a:bodyPr/>
                    <a:p>
                      <a:pPr indent="0" algn="ctr">
                        <a:lnSpc>
                          <a:spcPct val="220000"/>
                        </a:lnSpc>
                        <a:buNone/>
                      </a:pPr>
                      <a:r>
                        <a:rPr lang="zh-CN" sz="1400">
                          <a:latin typeface="微软雅黑" panose="020B0503020204020204" pitchFamily="34" charset="-122"/>
                          <a:ea typeface="微软雅黑" panose="020B0503020204020204" pitchFamily="34" charset="-122"/>
                        </a:rPr>
                        <a:t>艾素</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156</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290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90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90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90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alt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13.33%</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687705">
                <a:tc>
                  <a:txBody>
                    <a:bodyPr/>
                    <a:p>
                      <a:pPr indent="0" algn="ctr">
                        <a:lnSpc>
                          <a:spcPct val="220000"/>
                        </a:lnSpc>
                        <a:buNone/>
                      </a:pPr>
                      <a:r>
                        <a:rPr lang="zh-CN" sz="1400">
                          <a:latin typeface="微软雅黑" panose="020B0503020204020204" pitchFamily="34" charset="-122"/>
                          <a:ea typeface="微软雅黑" panose="020B0503020204020204" pitchFamily="34" charset="-122"/>
                        </a:rPr>
                        <a:t>替吉奥</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125</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65</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95</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-7</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alt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-107.37%</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688340">
                <a:tc>
                  <a:txBody>
                    <a:bodyPr/>
                    <a:p>
                      <a:pPr indent="0" algn="ctr">
                        <a:lnSpc>
                          <a:spcPct val="220000"/>
                        </a:lnSpc>
                        <a:buNone/>
                      </a:pPr>
                      <a:r>
                        <a:rPr lang="zh-CN" sz="1400">
                          <a:latin typeface="微软雅黑" panose="020B0503020204020204" pitchFamily="34" charset="-122"/>
                          <a:ea typeface="微软雅黑" panose="020B0503020204020204" pitchFamily="34" charset="-122"/>
                        </a:rPr>
                        <a:t>艾多</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4</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2</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3</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alt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20000"/>
                        </a:lnSpc>
                        <a:buNone/>
                      </a:pPr>
                      <a:r>
                        <a:rPr lang="en-US" sz="1400">
                          <a:latin typeface="微软雅黑" panose="020B0503020204020204" pitchFamily="34" charset="-122"/>
                          <a:ea typeface="微软雅黑" panose="020B0503020204020204" pitchFamily="34" charset="-122"/>
                        </a:rPr>
                        <a:t>-100.00%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9" name="内容占位符 8"/>
          <p:cNvGraphicFramePr/>
          <p:nvPr>
            <p:ph sz="quarter" idx="15"/>
          </p:nvPr>
        </p:nvGraphicFramePr>
        <p:xfrm>
          <a:off x="445135" y="734695"/>
          <a:ext cx="11409045" cy="543814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885825" y="228600"/>
            <a:ext cx="6648450" cy="520700"/>
          </a:xfrm>
          <a:prstGeom prst="rect">
            <a:avLst/>
          </a:prstGeom>
          <a:noFill/>
        </p:spPr>
        <p:txBody>
          <a:bodyPr wrap="square" rtlCol="0">
            <a:spAutoFit/>
          </a:bodyPr>
          <a:lstStyle/>
          <a:p>
            <a:pPr fontAlgn="auto"/>
            <a:r>
              <a:rPr lang="zh-CN" altLang="en-US" sz="2800" b="1" kern="0" noProof="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mj-ea"/>
                <a:cs typeface="+mn-cs"/>
                <a:sym typeface="+mn-ea"/>
              </a:rPr>
              <a:t>扬州市洪泉医院</a:t>
            </a:r>
            <a:endParaRPr lang="zh-CN" altLang="en-US" sz="2800" b="1" kern="0" noProof="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mj-ea"/>
              <a:sym typeface="+mn-ea"/>
            </a:endParaRPr>
          </a:p>
        </p:txBody>
      </p:sp>
      <p:sp>
        <p:nvSpPr>
          <p:cNvPr id="63612" name="文本框 1"/>
          <p:cNvSpPr txBox="1"/>
          <p:nvPr/>
        </p:nvSpPr>
        <p:spPr>
          <a:xfrm>
            <a:off x="9608820" y="442595"/>
            <a:ext cx="1095375" cy="306705"/>
          </a:xfrm>
          <a:prstGeom prst="rect">
            <a:avLst/>
          </a:prstGeom>
          <a:noFill/>
          <a:ln w="9525">
            <a:noFill/>
          </a:ln>
        </p:spPr>
        <p:txBody>
          <a:bodyPr wrap="square" anchor="t">
            <a:spAutoFit/>
          </a:bodyPr>
          <a:p>
            <a:r>
              <a:rPr lang="zh-CN" altLang="en-US" sz="1400" b="1">
                <a:solidFill>
                  <a:srgbClr val="0070C0"/>
                </a:solidFill>
                <a:latin typeface="Calibri" panose="020F0502020204030204" charset="0"/>
                <a:ea typeface="微软雅黑" panose="020B0503020204020204" pitchFamily="34" charset="-122"/>
              </a:rPr>
              <a:t>单位：支</a:t>
            </a:r>
            <a:endParaRPr lang="zh-CN" altLang="en-US" sz="1400" b="1">
              <a:solidFill>
                <a:srgbClr val="0070C0"/>
              </a:solidFill>
              <a:latin typeface="Calibri" panose="020F0502020204030204" charset="0"/>
              <a:ea typeface="微软雅黑" panose="020B0503020204020204" pitchFamily="34" charset="-122"/>
            </a:endParaRPr>
          </a:p>
        </p:txBody>
      </p:sp>
      <p:graphicFrame>
        <p:nvGraphicFramePr>
          <p:cNvPr id="4" name="表格 3"/>
          <p:cNvGraphicFramePr/>
          <p:nvPr>
            <p:custDataLst>
              <p:tags r:id="rId1"/>
            </p:custDataLst>
          </p:nvPr>
        </p:nvGraphicFramePr>
        <p:xfrm>
          <a:off x="439056" y="1021715"/>
          <a:ext cx="11309350" cy="5029200"/>
        </p:xfrm>
        <a:graphic>
          <a:graphicData uri="http://schemas.openxmlformats.org/drawingml/2006/table">
            <a:tbl>
              <a:tblPr firstRow="1" bandRow="1">
                <a:tableStyleId>{5C22544A-7EE6-4342-B048-85BDC9FD1C3A}</a:tableStyleId>
              </a:tblPr>
              <a:tblGrid>
                <a:gridCol w="1691640"/>
                <a:gridCol w="828675"/>
                <a:gridCol w="829310"/>
                <a:gridCol w="829945"/>
                <a:gridCol w="829945"/>
                <a:gridCol w="828675"/>
                <a:gridCol w="828675"/>
                <a:gridCol w="829945"/>
                <a:gridCol w="829945"/>
                <a:gridCol w="829310"/>
                <a:gridCol w="829310"/>
                <a:gridCol w="1323975"/>
              </a:tblGrid>
              <a:tr h="558800">
                <a:tc>
                  <a:txBody>
                    <a:bodyPr/>
                    <a:p>
                      <a:pPr indent="0" algn="ctr">
                        <a:lnSpc>
                          <a:spcPct val="170000"/>
                        </a:lnSpc>
                        <a:buNone/>
                      </a:pPr>
                      <a:r>
                        <a:rPr lang="zh-CN" sz="1400">
                          <a:latin typeface="微软雅黑" panose="020B0503020204020204" pitchFamily="34" charset="-122"/>
                          <a:ea typeface="微软雅黑" panose="020B0503020204020204" pitchFamily="34" charset="-122"/>
                        </a:rPr>
                        <a:t>产品名称</a:t>
                      </a:r>
                      <a:endParaRPr lang="zh-CN"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1月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7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2月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7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3月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7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4月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7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5月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7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6月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7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7月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7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8月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7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9月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70000"/>
                        </a:lnSpc>
                        <a:buNone/>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10</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7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Q3-Q2环比</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r>
              <a:tr h="558800">
                <a:tc>
                  <a:txBody>
                    <a:bodyPr/>
                    <a:p>
                      <a:pPr indent="0" algn="ctr">
                        <a:lnSpc>
                          <a:spcPct val="170000"/>
                        </a:lnSpc>
                        <a:buNone/>
                      </a:pPr>
                      <a:r>
                        <a:rPr lang="zh-CN" sz="1400">
                          <a:latin typeface="微软雅黑" panose="020B0503020204020204" pitchFamily="34" charset="-122"/>
                          <a:ea typeface="微软雅黑" panose="020B0503020204020204" pitchFamily="34" charset="-122"/>
                        </a:rPr>
                        <a:t>艾滨</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240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240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alt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33.33%</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58800">
                <a:tc>
                  <a:txBody>
                    <a:bodyPr/>
                    <a:p>
                      <a:pPr indent="0" algn="ctr">
                        <a:lnSpc>
                          <a:spcPct val="170000"/>
                        </a:lnSpc>
                        <a:buNone/>
                      </a:pPr>
                      <a:r>
                        <a:rPr lang="zh-CN" sz="1400">
                          <a:latin typeface="微软雅黑" panose="020B0503020204020204" pitchFamily="34" charset="-122"/>
                          <a:ea typeface="微软雅黑" panose="020B0503020204020204" pitchFamily="34" charset="-122"/>
                        </a:rPr>
                        <a:t>艾多</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2</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5</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5</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21</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7</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altLang="en-US" sz="1400">
                          <a:latin typeface="微软雅黑" panose="020B0503020204020204" pitchFamily="34" charset="-122"/>
                          <a:ea typeface="微软雅黑" panose="020B0503020204020204" pitchFamily="34" charset="-122"/>
                        </a:rPr>
                        <a:t>7</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45.00%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58800">
                <a:tc>
                  <a:txBody>
                    <a:bodyPr/>
                    <a:p>
                      <a:pPr indent="0" algn="ctr">
                        <a:lnSpc>
                          <a:spcPct val="170000"/>
                        </a:lnSpc>
                        <a:buNone/>
                      </a:pPr>
                      <a:r>
                        <a:rPr lang="zh-CN" sz="1400">
                          <a:latin typeface="微软雅黑" panose="020B0503020204020204" pitchFamily="34" charset="-122"/>
                          <a:ea typeface="微软雅黑" panose="020B0503020204020204" pitchFamily="34" charset="-122"/>
                        </a:rPr>
                        <a:t>艾恒</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165</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57</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alt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-20.00%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58800">
                <a:tc>
                  <a:txBody>
                    <a:bodyPr/>
                    <a:p>
                      <a:pPr indent="0" algn="ctr">
                        <a:lnSpc>
                          <a:spcPct val="170000"/>
                        </a:lnSpc>
                        <a:buNone/>
                      </a:pPr>
                      <a:r>
                        <a:rPr lang="zh-CN" sz="1400">
                          <a:latin typeface="微软雅黑" panose="020B0503020204020204" pitchFamily="34" charset="-122"/>
                          <a:ea typeface="微软雅黑" panose="020B0503020204020204" pitchFamily="34" charset="-122"/>
                        </a:rPr>
                        <a:t>艾朗</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32</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25</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altLang="en-US" sz="1400">
                          <a:latin typeface="微软雅黑" panose="020B0503020204020204" pitchFamily="34" charset="-122"/>
                          <a:ea typeface="微软雅黑" panose="020B0503020204020204" pitchFamily="34" charset="-122"/>
                        </a:rPr>
                        <a:t>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-5.56%</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58800">
                <a:tc>
                  <a:txBody>
                    <a:bodyPr/>
                    <a:p>
                      <a:pPr indent="0" algn="ctr">
                        <a:lnSpc>
                          <a:spcPct val="170000"/>
                        </a:lnSpc>
                        <a:buNone/>
                      </a:pPr>
                      <a:r>
                        <a:rPr lang="zh-CN" sz="1400">
                          <a:latin typeface="微软雅黑" panose="020B0503020204020204" pitchFamily="34" charset="-122"/>
                          <a:ea typeface="微软雅黑" panose="020B0503020204020204" pitchFamily="34" charset="-122"/>
                        </a:rPr>
                        <a:t>艾力</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4</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16</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alt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50.00%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58800">
                <a:tc>
                  <a:txBody>
                    <a:bodyPr/>
                    <a:p>
                      <a:pPr indent="0" algn="ctr">
                        <a:lnSpc>
                          <a:spcPct val="170000"/>
                        </a:lnSpc>
                        <a:buNone/>
                      </a:pPr>
                      <a:r>
                        <a:rPr lang="zh-CN" sz="1400">
                          <a:latin typeface="微软雅黑" panose="020B0503020204020204" pitchFamily="34" charset="-122"/>
                          <a:ea typeface="微软雅黑" panose="020B0503020204020204" pitchFamily="34" charset="-122"/>
                        </a:rPr>
                        <a:t>艾素</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alt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0.00%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58800">
                <a:tc>
                  <a:txBody>
                    <a:bodyPr/>
                    <a:p>
                      <a:pPr indent="0" algn="ctr">
                        <a:lnSpc>
                          <a:spcPct val="170000"/>
                        </a:lnSpc>
                        <a:buNone/>
                      </a:pPr>
                      <a:r>
                        <a:rPr lang="zh-CN" sz="1400">
                          <a:latin typeface="微软雅黑" panose="020B0503020204020204" pitchFamily="34" charset="-122"/>
                          <a:ea typeface="微软雅黑" panose="020B0503020204020204" pitchFamily="34" charset="-122"/>
                        </a:rPr>
                        <a:t>艾越</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100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174</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162</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260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altLang="en-US" sz="1400">
                          <a:latin typeface="微软雅黑" panose="020B0503020204020204" pitchFamily="34" charset="-122"/>
                          <a:ea typeface="微软雅黑" panose="020B0503020204020204" pitchFamily="34" charset="-122"/>
                        </a:rPr>
                        <a:t>360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18.42%</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58800">
                <a:tc>
                  <a:txBody>
                    <a:bodyPr/>
                    <a:p>
                      <a:pPr indent="0" algn="ctr">
                        <a:lnSpc>
                          <a:spcPct val="170000"/>
                        </a:lnSpc>
                        <a:buNone/>
                      </a:pPr>
                      <a:r>
                        <a:rPr lang="zh-CN" sz="1400">
                          <a:latin typeface="微软雅黑" panose="020B0503020204020204" pitchFamily="34" charset="-122"/>
                          <a:ea typeface="微软雅黑" panose="020B0503020204020204" pitchFamily="34" charset="-122"/>
                        </a:rPr>
                        <a:t>替吉奥</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5</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5</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alt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70000"/>
                        </a:lnSpc>
                        <a:buNone/>
                      </a:pPr>
                      <a:r>
                        <a:rPr lang="en-US" sz="1400">
                          <a:latin typeface="微软雅黑" panose="020B0503020204020204" pitchFamily="34" charset="-122"/>
                          <a:ea typeface="微软雅黑" panose="020B0503020204020204" pitchFamily="34" charset="-122"/>
                        </a:rPr>
                        <a:t>-66.67%</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10" name="内容占位符 9"/>
          <p:cNvGraphicFramePr/>
          <p:nvPr>
            <p:ph sz="quarter" idx="15"/>
          </p:nvPr>
        </p:nvGraphicFramePr>
        <p:xfrm>
          <a:off x="357505" y="618490"/>
          <a:ext cx="11428095" cy="562102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885825" y="228600"/>
            <a:ext cx="6648450" cy="520700"/>
          </a:xfrm>
          <a:prstGeom prst="rect">
            <a:avLst/>
          </a:prstGeom>
          <a:noFill/>
        </p:spPr>
        <p:txBody>
          <a:bodyPr wrap="square" rtlCol="0">
            <a:spAutoFit/>
          </a:bodyPr>
          <a:lstStyle/>
          <a:p>
            <a:pPr fontAlgn="auto"/>
            <a:r>
              <a:rPr lang="zh-CN" altLang="en-US" sz="2800" b="1" kern="0" noProof="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mj-ea"/>
                <a:cs typeface="+mn-cs"/>
                <a:sym typeface="+mn-ea"/>
              </a:rPr>
              <a:t>扬州市江都区人民医院</a:t>
            </a:r>
            <a:endParaRPr lang="zh-CN" altLang="en-US" sz="2800" b="1" kern="0" noProof="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mj-ea"/>
              <a:sym typeface="+mn-ea"/>
            </a:endParaRPr>
          </a:p>
        </p:txBody>
      </p:sp>
      <p:sp>
        <p:nvSpPr>
          <p:cNvPr id="65649" name="文本框 1"/>
          <p:cNvSpPr txBox="1"/>
          <p:nvPr/>
        </p:nvSpPr>
        <p:spPr>
          <a:xfrm>
            <a:off x="9493885" y="442595"/>
            <a:ext cx="1268095" cy="306705"/>
          </a:xfrm>
          <a:prstGeom prst="rect">
            <a:avLst/>
          </a:prstGeom>
          <a:noFill/>
          <a:ln w="9525">
            <a:noFill/>
          </a:ln>
        </p:spPr>
        <p:txBody>
          <a:bodyPr wrap="square" anchor="t">
            <a:spAutoFit/>
          </a:bodyPr>
          <a:p>
            <a:r>
              <a:rPr lang="zh-CN" altLang="en-US" sz="1400" b="1">
                <a:solidFill>
                  <a:srgbClr val="0070C0"/>
                </a:solidFill>
                <a:latin typeface="Calibri" panose="020F0502020204030204" charset="0"/>
                <a:ea typeface="微软雅黑" panose="020B0503020204020204" pitchFamily="34" charset="-122"/>
              </a:rPr>
              <a:t>单位：支</a:t>
            </a:r>
            <a:endParaRPr lang="zh-CN" altLang="en-US" sz="1400" b="1">
              <a:solidFill>
                <a:srgbClr val="0070C0"/>
              </a:solidFill>
              <a:latin typeface="Calibri" panose="020F0502020204030204" charset="0"/>
              <a:ea typeface="微软雅黑" panose="020B0503020204020204" pitchFamily="34" charset="-122"/>
            </a:endParaRPr>
          </a:p>
        </p:txBody>
      </p:sp>
      <p:graphicFrame>
        <p:nvGraphicFramePr>
          <p:cNvPr id="4" name="表格 3"/>
          <p:cNvGraphicFramePr/>
          <p:nvPr>
            <p:custDataLst>
              <p:tags r:id="rId1"/>
            </p:custDataLst>
          </p:nvPr>
        </p:nvGraphicFramePr>
        <p:xfrm>
          <a:off x="559435" y="1121410"/>
          <a:ext cx="11080750" cy="5058410"/>
        </p:xfrm>
        <a:graphic>
          <a:graphicData uri="http://schemas.openxmlformats.org/drawingml/2006/table">
            <a:tbl>
              <a:tblPr firstRow="1" bandRow="1">
                <a:tableStyleId>{5C22544A-7EE6-4342-B048-85BDC9FD1C3A}</a:tableStyleId>
              </a:tblPr>
              <a:tblGrid>
                <a:gridCol w="1644650"/>
                <a:gridCol w="824230"/>
                <a:gridCol w="822960"/>
                <a:gridCol w="823595"/>
                <a:gridCol w="824230"/>
                <a:gridCol w="821055"/>
                <a:gridCol w="823595"/>
                <a:gridCol w="823595"/>
                <a:gridCol w="822960"/>
                <a:gridCol w="822960"/>
                <a:gridCol w="823595"/>
                <a:gridCol w="1203325"/>
              </a:tblGrid>
              <a:tr h="722630">
                <a:tc>
                  <a:txBody>
                    <a:bodyPr/>
                    <a:p>
                      <a:pPr indent="0" algn="ctr">
                        <a:lnSpc>
                          <a:spcPct val="230000"/>
                        </a:lnSpc>
                        <a:buNone/>
                      </a:pPr>
                      <a:r>
                        <a:rPr lang="zh-CN" sz="1400">
                          <a:latin typeface="微软雅黑" panose="020B0503020204020204" pitchFamily="34" charset="-122"/>
                          <a:ea typeface="微软雅黑" panose="020B0503020204020204" pitchFamily="34" charset="-122"/>
                        </a:rPr>
                        <a:t>产品名称</a:t>
                      </a:r>
                      <a:endParaRPr lang="zh-CN"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1月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3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2月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3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3月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3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4月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3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5月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3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6月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3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7月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3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8月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3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9月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30000"/>
                        </a:lnSpc>
                        <a:buNone/>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10</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230000"/>
                        </a:lnSpc>
                        <a:buNone/>
                      </a:pPr>
                      <a:r>
                        <a:rPr lang="en-US" altLang="zh-CN" sz="1400">
                          <a:latin typeface="微软雅黑" panose="020B0503020204020204" pitchFamily="34" charset="-122"/>
                          <a:ea typeface="微软雅黑" panose="020B0503020204020204" pitchFamily="34" charset="-122"/>
                        </a:rPr>
                        <a:t>Q3-Q2</a:t>
                      </a:r>
                      <a:r>
                        <a:rPr lang="zh-CN" sz="1400">
                          <a:latin typeface="微软雅黑" panose="020B0503020204020204" pitchFamily="34" charset="-122"/>
                          <a:ea typeface="微软雅黑" panose="020B0503020204020204" pitchFamily="34" charset="-122"/>
                        </a:rPr>
                        <a:t>环比</a:t>
                      </a:r>
                      <a:endParaRPr lang="zh-CN" altLang="en-US" sz="1400">
                        <a:latin typeface="微软雅黑" panose="020B0503020204020204" pitchFamily="34" charset="-122"/>
                        <a:ea typeface="微软雅黑" panose="020B0503020204020204" pitchFamily="34" charset="-122"/>
                      </a:endParaRPr>
                    </a:p>
                  </a:txBody>
                  <a:tcPr marL="12700" marR="12700" marT="12700" vert="horz" anchor="b"/>
                </a:tc>
              </a:tr>
              <a:tr h="722630">
                <a:tc>
                  <a:txBody>
                    <a:bodyPr/>
                    <a:p>
                      <a:pPr indent="0" algn="ctr">
                        <a:lnSpc>
                          <a:spcPct val="230000"/>
                        </a:lnSpc>
                        <a:buNone/>
                      </a:pPr>
                      <a:r>
                        <a:rPr lang="zh-CN" sz="1400">
                          <a:latin typeface="微软雅黑" panose="020B0503020204020204" pitchFamily="34" charset="-122"/>
                          <a:ea typeface="微软雅黑" panose="020B0503020204020204" pitchFamily="34" charset="-122"/>
                        </a:rPr>
                        <a:t>艾滨</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240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alt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16.67%</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722630">
                <a:tc>
                  <a:txBody>
                    <a:bodyPr/>
                    <a:p>
                      <a:pPr indent="0" algn="ctr">
                        <a:lnSpc>
                          <a:spcPct val="230000"/>
                        </a:lnSpc>
                        <a:buNone/>
                      </a:pPr>
                      <a:r>
                        <a:rPr lang="zh-CN" sz="1400">
                          <a:latin typeface="微软雅黑" panose="020B0503020204020204" pitchFamily="34" charset="-122"/>
                          <a:ea typeface="微软雅黑" panose="020B0503020204020204" pitchFamily="34" charset="-122"/>
                        </a:rPr>
                        <a:t>艾力</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30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alt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16.67%</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722630">
                <a:tc>
                  <a:txBody>
                    <a:bodyPr/>
                    <a:p>
                      <a:pPr indent="0" algn="ctr">
                        <a:lnSpc>
                          <a:spcPct val="230000"/>
                        </a:lnSpc>
                        <a:buNone/>
                      </a:pPr>
                      <a:r>
                        <a:rPr lang="zh-CN" sz="1400">
                          <a:latin typeface="微软雅黑" panose="020B0503020204020204" pitchFamily="34" charset="-122"/>
                          <a:ea typeface="微软雅黑" panose="020B0503020204020204" pitchFamily="34" charset="-122"/>
                        </a:rPr>
                        <a:t>艾素</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300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alt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66.67%</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722630">
                <a:tc>
                  <a:txBody>
                    <a:bodyPr/>
                    <a:p>
                      <a:pPr indent="0" algn="ctr">
                        <a:lnSpc>
                          <a:spcPct val="230000"/>
                        </a:lnSpc>
                        <a:buNone/>
                      </a:pPr>
                      <a:r>
                        <a:rPr lang="zh-CN" sz="1400">
                          <a:latin typeface="微软雅黑" panose="020B0503020204020204" pitchFamily="34" charset="-122"/>
                          <a:ea typeface="微软雅黑" panose="020B0503020204020204" pitchFamily="34" charset="-122"/>
                        </a:rPr>
                        <a:t>艾越</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280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altLang="en-US" sz="1400">
                          <a:latin typeface="微软雅黑" panose="020B0503020204020204" pitchFamily="34" charset="-122"/>
                          <a:ea typeface="微软雅黑" panose="020B0503020204020204" pitchFamily="34" charset="-122"/>
                        </a:rPr>
                        <a:t>240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78.57%</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722630">
                <a:tc>
                  <a:txBody>
                    <a:bodyPr/>
                    <a:p>
                      <a:pPr indent="0" algn="ctr">
                        <a:lnSpc>
                          <a:spcPct val="230000"/>
                        </a:lnSpc>
                        <a:buNone/>
                      </a:pPr>
                      <a:r>
                        <a:rPr lang="zh-CN" sz="1400">
                          <a:latin typeface="微软雅黑" panose="020B0503020204020204" pitchFamily="34" charset="-122"/>
                          <a:ea typeface="微软雅黑" panose="020B0503020204020204" pitchFamily="34" charset="-122"/>
                        </a:rPr>
                        <a:t>替吉奥</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-59</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alt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-136.88%</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722630">
                <a:tc>
                  <a:txBody>
                    <a:bodyPr/>
                    <a:p>
                      <a:pPr indent="0" algn="ctr">
                        <a:lnSpc>
                          <a:spcPct val="230000"/>
                        </a:lnSpc>
                        <a:buNone/>
                      </a:pPr>
                      <a:r>
                        <a:rPr lang="zh-CN" sz="1400">
                          <a:latin typeface="微软雅黑" panose="020B0503020204020204" pitchFamily="34" charset="-122"/>
                          <a:ea typeface="微软雅黑" panose="020B0503020204020204" pitchFamily="34" charset="-122"/>
                        </a:rPr>
                        <a:t>艾多</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2</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54</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62</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altLang="en-US" sz="1400">
                          <a:latin typeface="微软雅黑" panose="020B0503020204020204" pitchFamily="34" charset="-122"/>
                          <a:ea typeface="微软雅黑" panose="020B0503020204020204" pitchFamily="34" charset="-122"/>
                        </a:rPr>
                        <a:t>48</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230000"/>
                        </a:lnSpc>
                        <a:buNone/>
                      </a:pPr>
                      <a:r>
                        <a:rPr lang="en-US" sz="1400">
                          <a:latin typeface="微软雅黑" panose="020B0503020204020204" pitchFamily="34" charset="-122"/>
                          <a:ea typeface="微软雅黑" panose="020B0503020204020204" pitchFamily="34" charset="-122"/>
                        </a:rPr>
                        <a:t>518.18%</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11" name="内容占位符 10"/>
          <p:cNvGraphicFramePr/>
          <p:nvPr>
            <p:ph sz="quarter" idx="15"/>
          </p:nvPr>
        </p:nvGraphicFramePr>
        <p:xfrm>
          <a:off x="556895" y="735330"/>
          <a:ext cx="11228705" cy="550418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885825" y="228600"/>
            <a:ext cx="6648450" cy="520700"/>
          </a:xfrm>
          <a:prstGeom prst="rect">
            <a:avLst/>
          </a:prstGeom>
          <a:noFill/>
        </p:spPr>
        <p:txBody>
          <a:bodyPr wrap="square" rtlCol="0">
            <a:spAutoFit/>
          </a:bodyPr>
          <a:lstStyle/>
          <a:p>
            <a:pPr fontAlgn="auto"/>
            <a:r>
              <a:rPr lang="zh-CN" altLang="en-US" sz="2800" b="1" kern="0" noProof="0"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mj-ea"/>
                <a:cs typeface="+mn-cs"/>
                <a:sym typeface="+mn-ea"/>
              </a:rPr>
              <a:t>高邮市中医院</a:t>
            </a:r>
            <a:endParaRPr lang="zh-CN" altLang="en-US" sz="2800" b="1" kern="0" noProof="0"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mj-ea"/>
              <a:sym typeface="+mn-ea"/>
            </a:endParaRPr>
          </a:p>
        </p:txBody>
      </p:sp>
      <p:sp>
        <p:nvSpPr>
          <p:cNvPr id="67708" name="文本框 1"/>
          <p:cNvSpPr txBox="1"/>
          <p:nvPr/>
        </p:nvSpPr>
        <p:spPr>
          <a:xfrm>
            <a:off x="9563735" y="442595"/>
            <a:ext cx="1258570" cy="306705"/>
          </a:xfrm>
          <a:prstGeom prst="rect">
            <a:avLst/>
          </a:prstGeom>
          <a:noFill/>
          <a:ln w="9525">
            <a:noFill/>
          </a:ln>
        </p:spPr>
        <p:txBody>
          <a:bodyPr wrap="square" anchor="t">
            <a:spAutoFit/>
          </a:bodyPr>
          <a:p>
            <a:r>
              <a:rPr lang="zh-CN" altLang="en-US" sz="1400" b="1">
                <a:solidFill>
                  <a:srgbClr val="0070C0"/>
                </a:solidFill>
                <a:latin typeface="Calibri" panose="020F0502020204030204" charset="0"/>
                <a:ea typeface="微软雅黑" panose="020B0503020204020204" pitchFamily="34" charset="-122"/>
              </a:rPr>
              <a:t>单位：支</a:t>
            </a:r>
            <a:endParaRPr lang="zh-CN" altLang="en-US" sz="1400" b="1">
              <a:solidFill>
                <a:srgbClr val="0070C0"/>
              </a:solidFill>
              <a:latin typeface="Calibri" panose="020F0502020204030204" charset="0"/>
              <a:ea typeface="微软雅黑" panose="020B0503020204020204" pitchFamily="34" charset="-122"/>
            </a:endParaRPr>
          </a:p>
        </p:txBody>
      </p:sp>
      <p:graphicFrame>
        <p:nvGraphicFramePr>
          <p:cNvPr id="4" name="表格 3"/>
          <p:cNvGraphicFramePr/>
          <p:nvPr>
            <p:custDataLst>
              <p:tags r:id="rId1"/>
            </p:custDataLst>
          </p:nvPr>
        </p:nvGraphicFramePr>
        <p:xfrm>
          <a:off x="434975" y="962660"/>
          <a:ext cx="11320780" cy="5172075"/>
        </p:xfrm>
        <a:graphic>
          <a:graphicData uri="http://schemas.openxmlformats.org/drawingml/2006/table">
            <a:tbl>
              <a:tblPr firstRow="1" bandRow="1">
                <a:tableStyleId>{5C22544A-7EE6-4342-B048-85BDC9FD1C3A}</a:tableStyleId>
              </a:tblPr>
              <a:tblGrid>
                <a:gridCol w="1706880"/>
                <a:gridCol w="828675"/>
                <a:gridCol w="828675"/>
                <a:gridCol w="829945"/>
                <a:gridCol w="828040"/>
                <a:gridCol w="828675"/>
                <a:gridCol w="828675"/>
                <a:gridCol w="829310"/>
                <a:gridCol w="829310"/>
                <a:gridCol w="830580"/>
                <a:gridCol w="828675"/>
                <a:gridCol w="1323340"/>
              </a:tblGrid>
              <a:tr h="573405">
                <a:tc>
                  <a:txBody>
                    <a:bodyPr/>
                    <a:p>
                      <a:pPr indent="0" algn="ctr">
                        <a:lnSpc>
                          <a:spcPct val="180000"/>
                        </a:lnSpc>
                        <a:buNone/>
                      </a:pPr>
                      <a:r>
                        <a:rPr lang="zh-CN" sz="1400">
                          <a:latin typeface="微软雅黑" panose="020B0503020204020204" pitchFamily="34" charset="-122"/>
                          <a:ea typeface="微软雅黑" panose="020B0503020204020204" pitchFamily="34" charset="-122"/>
                        </a:rPr>
                        <a:t>产品名称</a:t>
                      </a:r>
                      <a:endParaRPr lang="zh-CN"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1月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8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2月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8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3月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8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4月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8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5月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8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6月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8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7月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8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8月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8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9月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80000"/>
                        </a:lnSpc>
                        <a:buNone/>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10</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80000"/>
                        </a:lnSpc>
                        <a:buNone/>
                      </a:pPr>
                      <a:r>
                        <a:rPr lang="zh-CN" sz="1400">
                          <a:latin typeface="微软雅黑" panose="020B0503020204020204" pitchFamily="34" charset="-122"/>
                          <a:ea typeface="微软雅黑" panose="020B0503020204020204" pitchFamily="34" charset="-122"/>
                          <a:cs typeface="微软雅黑" panose="020B0503020204020204" pitchFamily="34" charset="-122"/>
                        </a:rPr>
                        <a:t>Q3-Q2环比</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r>
              <a:tr h="583565">
                <a:tc>
                  <a:txBody>
                    <a:bodyPr/>
                    <a:p>
                      <a:pPr indent="0" algn="ctr">
                        <a:lnSpc>
                          <a:spcPct val="180000"/>
                        </a:lnSpc>
                        <a:buNone/>
                      </a:pPr>
                      <a:r>
                        <a:rPr lang="zh-CN" sz="1400">
                          <a:latin typeface="微软雅黑" panose="020B0503020204020204" pitchFamily="34" charset="-122"/>
                          <a:ea typeface="微软雅黑" panose="020B0503020204020204" pitchFamily="34" charset="-122"/>
                        </a:rPr>
                        <a:t>艾滨</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600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360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360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360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360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360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720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360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altLang="en-US" sz="1400">
                          <a:latin typeface="微软雅黑" panose="020B0503020204020204" pitchFamily="34" charset="-122"/>
                          <a:ea typeface="微软雅黑" panose="020B0503020204020204" pitchFamily="34" charset="-122"/>
                        </a:rPr>
                        <a:t>360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0.00%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73405">
                <a:tc>
                  <a:txBody>
                    <a:bodyPr/>
                    <a:p>
                      <a:pPr indent="0" algn="ctr">
                        <a:lnSpc>
                          <a:spcPct val="180000"/>
                        </a:lnSpc>
                        <a:buNone/>
                      </a:pPr>
                      <a:r>
                        <a:rPr lang="zh-CN" sz="1400">
                          <a:latin typeface="微软雅黑" panose="020B0503020204020204" pitchFamily="34" charset="-122"/>
                          <a:ea typeface="微软雅黑" panose="020B0503020204020204" pitchFamily="34" charset="-122"/>
                        </a:rPr>
                        <a:t>艾恒</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360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300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300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altLang="en-US" sz="1400">
                          <a:latin typeface="微软雅黑" panose="020B0503020204020204" pitchFamily="34" charset="-122"/>
                          <a:ea typeface="微软雅黑" panose="020B0503020204020204" pitchFamily="34" charset="-122"/>
                        </a:rPr>
                        <a:t>240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14.29%</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74040">
                <a:tc>
                  <a:txBody>
                    <a:bodyPr/>
                    <a:p>
                      <a:pPr indent="0" algn="ctr">
                        <a:lnSpc>
                          <a:spcPct val="180000"/>
                        </a:lnSpc>
                        <a:buNone/>
                      </a:pPr>
                      <a:r>
                        <a:rPr lang="zh-CN" sz="1400">
                          <a:latin typeface="微软雅黑" panose="020B0503020204020204" pitchFamily="34" charset="-122"/>
                          <a:ea typeface="微软雅黑" panose="020B0503020204020204" pitchFamily="34" charset="-122"/>
                        </a:rPr>
                        <a:t>艾力</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alt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-25.00%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73405">
                <a:tc>
                  <a:txBody>
                    <a:bodyPr/>
                    <a:p>
                      <a:pPr indent="0" algn="ctr">
                        <a:lnSpc>
                          <a:spcPct val="180000"/>
                        </a:lnSpc>
                        <a:buNone/>
                      </a:pPr>
                      <a:r>
                        <a:rPr lang="zh-CN" sz="1400">
                          <a:latin typeface="微软雅黑" panose="020B0503020204020204" pitchFamily="34" charset="-122"/>
                          <a:ea typeface="微软雅黑" panose="020B0503020204020204" pitchFamily="34" charset="-122"/>
                        </a:rPr>
                        <a:t>艾力</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100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alt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-100.00%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73405">
                <a:tc>
                  <a:txBody>
                    <a:bodyPr/>
                    <a:p>
                      <a:pPr indent="0" algn="ctr">
                        <a:lnSpc>
                          <a:spcPct val="180000"/>
                        </a:lnSpc>
                        <a:buNone/>
                      </a:pPr>
                      <a:r>
                        <a:rPr lang="zh-CN" sz="1400">
                          <a:latin typeface="微软雅黑" panose="020B0503020204020204" pitchFamily="34" charset="-122"/>
                          <a:ea typeface="微软雅黑" panose="020B0503020204020204" pitchFamily="34" charset="-122"/>
                        </a:rPr>
                        <a:t>艾素</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508</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170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altLang="en-US" sz="1400">
                          <a:latin typeface="微软雅黑" panose="020B0503020204020204" pitchFamily="34" charset="-122"/>
                          <a:ea typeface="微软雅黑" panose="020B0503020204020204" pitchFamily="34" charset="-122"/>
                        </a:rPr>
                        <a:t>60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-48.57%</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73405">
                <a:tc>
                  <a:txBody>
                    <a:bodyPr/>
                    <a:p>
                      <a:pPr indent="0" algn="ctr">
                        <a:lnSpc>
                          <a:spcPct val="180000"/>
                        </a:lnSpc>
                        <a:buNone/>
                      </a:pPr>
                      <a:r>
                        <a:rPr lang="zh-CN" sz="1400">
                          <a:latin typeface="微软雅黑" panose="020B0503020204020204" pitchFamily="34" charset="-122"/>
                          <a:ea typeface="微软雅黑" panose="020B0503020204020204" pitchFamily="34" charset="-122"/>
                        </a:rPr>
                        <a:t>艾越</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80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80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100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altLang="en-US" sz="1400">
                          <a:latin typeface="微软雅黑" panose="020B0503020204020204" pitchFamily="34" charset="-122"/>
                          <a:ea typeface="微软雅黑" panose="020B0503020204020204" pitchFamily="34" charset="-122"/>
                        </a:rPr>
                        <a:t>120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37.50%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74040">
                <a:tc>
                  <a:txBody>
                    <a:bodyPr/>
                    <a:p>
                      <a:pPr indent="0" algn="ctr">
                        <a:lnSpc>
                          <a:spcPct val="180000"/>
                        </a:lnSpc>
                        <a:buNone/>
                      </a:pPr>
                      <a:r>
                        <a:rPr lang="zh-CN" sz="1400">
                          <a:latin typeface="微软雅黑" panose="020B0503020204020204" pitchFamily="34" charset="-122"/>
                          <a:ea typeface="微软雅黑" panose="020B0503020204020204" pitchFamily="34" charset="-122"/>
                        </a:rPr>
                        <a:t>替吉奥</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40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40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80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20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alt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20.00%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r h="573405">
                <a:tc>
                  <a:txBody>
                    <a:bodyPr/>
                    <a:p>
                      <a:pPr indent="0" algn="ctr">
                        <a:lnSpc>
                          <a:spcPct val="180000"/>
                        </a:lnSpc>
                        <a:buNone/>
                      </a:pPr>
                      <a:r>
                        <a:rPr lang="zh-CN" sz="1400">
                          <a:latin typeface="微软雅黑" panose="020B0503020204020204" pitchFamily="34" charset="-122"/>
                          <a:ea typeface="微软雅黑" panose="020B0503020204020204" pitchFamily="34" charset="-122"/>
                        </a:rPr>
                        <a:t>艾多</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10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altLang="en-US" sz="1400">
                          <a:latin typeface="微软雅黑" panose="020B0503020204020204" pitchFamily="34" charset="-122"/>
                          <a:ea typeface="微软雅黑" panose="020B0503020204020204" pitchFamily="34" charset="-122"/>
                        </a:rPr>
                        <a:t>14</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80000"/>
                        </a:lnSpc>
                        <a:buNone/>
                      </a:pPr>
                      <a:r>
                        <a:rPr lang="en-US" sz="1400">
                          <a:latin typeface="微软雅黑" panose="020B0503020204020204" pitchFamily="34" charset="-122"/>
                          <a:ea typeface="微软雅黑" panose="020B0503020204020204" pitchFamily="34" charset="-122"/>
                        </a:rPr>
                        <a:t>-50.00%</a:t>
                      </a:r>
                      <a:endParaRPr lang="en-US" altLang="en-US" sz="1400">
                        <a:latin typeface="微软雅黑" panose="020B0503020204020204" pitchFamily="34" charset="-122"/>
                        <a:ea typeface="微软雅黑" panose="020B0503020204020204" pitchFamily="34" charset="-122"/>
                      </a:endParaRPr>
                    </a:p>
                  </a:txBody>
                  <a:tcPr marL="12700" marR="12700" marT="12700" vert="horz" anchor="b"/>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12" name="内容占位符 11"/>
          <p:cNvGraphicFramePr/>
          <p:nvPr>
            <p:ph sz="quarter" idx="15"/>
          </p:nvPr>
        </p:nvGraphicFramePr>
        <p:xfrm>
          <a:off x="452120" y="735330"/>
          <a:ext cx="11381105" cy="550418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4"/>
          </p:nvPr>
        </p:nvSpPr>
        <p:spPr/>
        <p:txBody>
          <a:bodyPr/>
          <a:lstStyle/>
          <a:p>
            <a:r>
              <a:rPr lang="zh-CN" altLang="en-US" dirty="0"/>
              <a:t>艾多市场分析</a:t>
            </a:r>
            <a:endParaRPr lang="zh-CN" altLang="en-US" dirty="0"/>
          </a:p>
        </p:txBody>
      </p:sp>
      <p:sp>
        <p:nvSpPr>
          <p:cNvPr id="6" name="文本框 5"/>
          <p:cNvSpPr txBox="1"/>
          <p:nvPr/>
        </p:nvSpPr>
        <p:spPr>
          <a:xfrm>
            <a:off x="6409690" y="3040380"/>
            <a:ext cx="4894580" cy="2891790"/>
          </a:xfrm>
          <a:prstGeom prst="rect">
            <a:avLst/>
          </a:prstGeom>
          <a:noFill/>
        </p:spPr>
        <p:txBody>
          <a:bodyPr wrap="square" rtlCol="0">
            <a:spAutoFit/>
          </a:bodyPr>
          <a:lstStyle/>
          <a:p>
            <a:r>
              <a:rPr lang="zh-CN" altLang="en-US" sz="1400">
                <a:latin typeface="微软雅黑" panose="020B0503020204020204" pitchFamily="34" charset="-122"/>
                <a:cs typeface="微软雅黑" panose="020B0503020204020204" pitchFamily="34" charset="-122"/>
              </a:rPr>
              <a:t>行动计划：</a:t>
            </a:r>
            <a:endParaRPr lang="zh-CN" altLang="en-US" sz="1400">
              <a:latin typeface="微软雅黑" panose="020B0503020204020204" pitchFamily="34" charset="-122"/>
              <a:cs typeface="微软雅黑" panose="020B0503020204020204" pitchFamily="34" charset="-122"/>
            </a:endParaRPr>
          </a:p>
          <a:p>
            <a:pPr algn="just">
              <a:lnSpc>
                <a:spcPct val="150000"/>
              </a:lnSpc>
            </a:pPr>
            <a:r>
              <a:rPr lang="en-US" altLang="zh-CN" sz="1400">
                <a:latin typeface="微软雅黑" panose="020B0503020204020204" pitchFamily="34" charset="-122"/>
                <a:cs typeface="微软雅黑" panose="020B0503020204020204" pitchFamily="34" charset="-122"/>
              </a:rPr>
              <a:t>1.</a:t>
            </a:r>
            <a:r>
              <a:rPr lang="zh-CN" altLang="en-US" sz="1400">
                <a:latin typeface="微软雅黑" panose="020B0503020204020204" pitchFamily="34" charset="-122"/>
                <a:cs typeface="微软雅黑" panose="020B0503020204020204" pitchFamily="34" charset="-122"/>
              </a:rPr>
              <a:t>学术为主，客情为辅，搭建学术平台，定期邀请邀请</a:t>
            </a:r>
            <a:r>
              <a:rPr lang="en-US" altLang="zh-CN" sz="1400">
                <a:latin typeface="微软雅黑" panose="020B0503020204020204" pitchFamily="34" charset="-122"/>
                <a:cs typeface="微软雅黑" panose="020B0503020204020204" pitchFamily="34" charset="-122"/>
              </a:rPr>
              <a:t>VIP</a:t>
            </a:r>
            <a:r>
              <a:rPr lang="zh-CN" altLang="en-US" sz="1400">
                <a:latin typeface="微软雅黑" panose="020B0503020204020204" pitchFamily="34" charset="-122"/>
                <a:cs typeface="微软雅黑" panose="020B0503020204020204" pitchFamily="34" charset="-122"/>
              </a:rPr>
              <a:t>客户巡讲，由市区医院带动县域医院，</a:t>
            </a:r>
            <a:r>
              <a:rPr lang="zh-CN" altLang="en-US" sz="1400" kern="100" dirty="0">
                <a:latin typeface="微软雅黑" panose="020B0503020204020204" pitchFamily="34" charset="-122"/>
                <a:cs typeface="微软雅黑" panose="020B0503020204020204" pitchFamily="34" charset="-122"/>
                <a:sym typeface="+mn-ea"/>
              </a:rPr>
              <a:t>强化艾多二代升白，长效优选；</a:t>
            </a:r>
            <a:r>
              <a:rPr lang="zh-CN" altLang="zh-CN" sz="1400" kern="100" dirty="0">
                <a:latin typeface="微软雅黑" panose="020B0503020204020204" pitchFamily="34" charset="-122"/>
                <a:cs typeface="微软雅黑" panose="020B0503020204020204" pitchFamily="34" charset="-122"/>
                <a:sym typeface="+mn-ea"/>
              </a:rPr>
              <a:t>培养客户</a:t>
            </a:r>
            <a:r>
              <a:rPr lang="zh-CN" altLang="en-US" sz="1400" kern="100" dirty="0">
                <a:latin typeface="微软雅黑" panose="020B0503020204020204" pitchFamily="34" charset="-122"/>
                <a:cs typeface="微软雅黑" panose="020B0503020204020204" pitchFamily="34" charset="-122"/>
                <a:sym typeface="+mn-ea"/>
              </a:rPr>
              <a:t>艾多一级预防，竖立二级治疗观念，强占短效升白市场</a:t>
            </a:r>
            <a:endParaRPr lang="zh-CN" altLang="zh-CN" sz="1400" kern="100" dirty="0">
              <a:latin typeface="微软雅黑" panose="020B0503020204020204" pitchFamily="34" charset="-122"/>
              <a:cs typeface="微软雅黑" panose="020B0503020204020204" pitchFamily="34" charset="-122"/>
            </a:endParaRPr>
          </a:p>
          <a:p>
            <a:r>
              <a:rPr lang="en-US" altLang="zh-CN" sz="1400">
                <a:latin typeface="微软雅黑" panose="020B0503020204020204" pitchFamily="34" charset="-122"/>
                <a:cs typeface="微软雅黑" panose="020B0503020204020204" pitchFamily="34" charset="-122"/>
              </a:rPr>
              <a:t>2.</a:t>
            </a:r>
            <a:r>
              <a:rPr lang="zh-CN" altLang="en-US" sz="1400">
                <a:latin typeface="微软雅黑" panose="020B0503020204020204" pitchFamily="34" charset="-122"/>
                <a:cs typeface="微软雅黑" panose="020B0503020204020204" pitchFamily="34" charset="-122"/>
              </a:rPr>
              <a:t>请</a:t>
            </a:r>
            <a:r>
              <a:rPr lang="en-US" altLang="zh-CN" sz="1400">
                <a:latin typeface="微软雅黑" panose="020B0503020204020204" pitchFamily="34" charset="-122"/>
                <a:cs typeface="微软雅黑" panose="020B0503020204020204" pitchFamily="34" charset="-122"/>
              </a:rPr>
              <a:t>VIP</a:t>
            </a:r>
            <a:r>
              <a:rPr lang="zh-CN" altLang="en-US" sz="1400">
                <a:latin typeface="微软雅黑" panose="020B0503020204020204" pitchFamily="34" charset="-122"/>
                <a:cs typeface="微软雅黑" panose="020B0503020204020204" pitchFamily="34" charset="-122"/>
              </a:rPr>
              <a:t>客户传递如何规范书写病例，合理避开医保复查问题</a:t>
            </a:r>
            <a:endParaRPr lang="zh-CN" altLang="en-US" sz="1400">
              <a:latin typeface="微软雅黑" panose="020B0503020204020204" pitchFamily="34" charset="-122"/>
              <a:cs typeface="微软雅黑" panose="020B0503020204020204" pitchFamily="34" charset="-122"/>
            </a:endParaRPr>
          </a:p>
          <a:p>
            <a:endParaRPr lang="zh-CN" altLang="en-US" sz="1400">
              <a:latin typeface="微软雅黑" panose="020B0503020204020204" pitchFamily="34" charset="-122"/>
              <a:cs typeface="微软雅黑" panose="020B0503020204020204" pitchFamily="34" charset="-122"/>
            </a:endParaRPr>
          </a:p>
          <a:p>
            <a:r>
              <a:rPr lang="en-US" altLang="zh-CN" sz="1400">
                <a:latin typeface="微软雅黑" panose="020B0503020204020204" pitchFamily="34" charset="-122"/>
                <a:cs typeface="微软雅黑" panose="020B0503020204020204" pitchFamily="34" charset="-122"/>
              </a:rPr>
              <a:t>3.</a:t>
            </a:r>
            <a:r>
              <a:rPr lang="zh-CN" altLang="en-US" sz="1400">
                <a:latin typeface="微软雅黑" panose="020B0503020204020204" pitchFamily="34" charset="-122"/>
                <a:cs typeface="微软雅黑" panose="020B0503020204020204" pitchFamily="34" charset="-122"/>
              </a:rPr>
              <a:t>做好新科室、新客户的开发工作，增强化学术平台，</a:t>
            </a:r>
            <a:r>
              <a:rPr lang="zh-CN" altLang="en-US" sz="1400">
                <a:latin typeface="微软雅黑" panose="020B0503020204020204" pitchFamily="34" charset="-122"/>
                <a:cs typeface="微软雅黑" panose="020B0503020204020204" pitchFamily="34" charset="-122"/>
              </a:rPr>
              <a:t>加</a:t>
            </a:r>
            <a:r>
              <a:rPr lang="en-US" altLang="zh-CN" sz="1400">
                <a:latin typeface="微软雅黑" panose="020B0503020204020204" pitchFamily="34" charset="-122"/>
                <a:cs typeface="微软雅黑" panose="020B0503020204020204" pitchFamily="34" charset="-122"/>
              </a:rPr>
              <a:t>KOL</a:t>
            </a:r>
            <a:endParaRPr lang="zh-CN" altLang="en-US" sz="1400">
              <a:latin typeface="微软雅黑" panose="020B0503020204020204" pitchFamily="34" charset="-122"/>
              <a:cs typeface="微软雅黑" panose="020B0503020204020204" pitchFamily="34" charset="-122"/>
            </a:endParaRPr>
          </a:p>
          <a:p>
            <a:r>
              <a:rPr lang="en-US" altLang="zh-CN" sz="1400">
                <a:latin typeface="微软雅黑" panose="020B0503020204020204" pitchFamily="34" charset="-122"/>
                <a:cs typeface="微软雅黑" panose="020B0503020204020204" pitchFamily="34" charset="-122"/>
              </a:rPr>
              <a:t>4.</a:t>
            </a:r>
            <a:r>
              <a:rPr lang="zh-CN" altLang="en-US" sz="1400">
                <a:latin typeface="微软雅黑" panose="020B0503020204020204" pitchFamily="34" charset="-122"/>
                <a:cs typeface="微软雅黑" panose="020B0503020204020204" pitchFamily="34" charset="-122"/>
              </a:rPr>
              <a:t>扩大患者类型，提升用药体验</a:t>
            </a:r>
            <a:endParaRPr lang="zh-CN" altLang="en-US" sz="1400">
              <a:latin typeface="微软雅黑" panose="020B0503020204020204" pitchFamily="34" charset="-122"/>
              <a:cs typeface="微软雅黑" panose="020B0503020204020204" pitchFamily="34" charset="-122"/>
            </a:endParaRPr>
          </a:p>
          <a:p>
            <a:r>
              <a:rPr lang="en-US" altLang="zh-CN" sz="1400">
                <a:latin typeface="微软雅黑" panose="020B0503020204020204" pitchFamily="34" charset="-122"/>
                <a:cs typeface="微软雅黑" panose="020B0503020204020204" pitchFamily="34" charset="-122"/>
              </a:rPr>
              <a:t>5.</a:t>
            </a:r>
            <a:r>
              <a:rPr lang="zh-CN" altLang="en-US" sz="1400">
                <a:latin typeface="微软雅黑" panose="020B0503020204020204" pitchFamily="34" charset="-122"/>
                <a:cs typeface="微软雅黑" panose="020B0503020204020204" pitchFamily="34" charset="-122"/>
              </a:rPr>
              <a:t>加强自我学习，提升专业技能；名师点评会</a:t>
            </a:r>
            <a:endParaRPr lang="zh-CN" altLang="en-US" sz="1400">
              <a:latin typeface="微软雅黑" panose="020B0503020204020204" pitchFamily="34" charset="-122"/>
              <a:cs typeface="微软雅黑" panose="020B0503020204020204" pitchFamily="34" charset="-122"/>
            </a:endParaRPr>
          </a:p>
        </p:txBody>
      </p:sp>
      <p:graphicFrame>
        <p:nvGraphicFramePr>
          <p:cNvPr id="4" name="表格 3"/>
          <p:cNvGraphicFramePr/>
          <p:nvPr>
            <p:custDataLst>
              <p:tags r:id="rId1"/>
            </p:custDataLst>
          </p:nvPr>
        </p:nvGraphicFramePr>
        <p:xfrm>
          <a:off x="848043" y="852170"/>
          <a:ext cx="10350500" cy="1851660"/>
        </p:xfrm>
        <a:graphic>
          <a:graphicData uri="http://schemas.openxmlformats.org/drawingml/2006/table">
            <a:tbl>
              <a:tblPr firstRow="1" bandRow="1">
                <a:tableStyleId>{5C22544A-7EE6-4342-B048-85BDC9FD1C3A}</a:tableStyleId>
              </a:tblPr>
              <a:tblGrid>
                <a:gridCol w="940955"/>
                <a:gridCol w="940954"/>
                <a:gridCol w="940955"/>
                <a:gridCol w="940954"/>
                <a:gridCol w="940955"/>
                <a:gridCol w="940954"/>
                <a:gridCol w="940955"/>
                <a:gridCol w="940954"/>
                <a:gridCol w="940955"/>
                <a:gridCol w="940954"/>
                <a:gridCol w="940955"/>
              </a:tblGrid>
              <a:tr h="925830">
                <a:tc>
                  <a:txBody>
                    <a:bodyPr/>
                    <a:lstStyle/>
                    <a:p>
                      <a:pPr indent="0" algn="ctr">
                        <a:buNone/>
                      </a:pPr>
                      <a:endParaRPr lang="en-US" altLang="en-US" sz="1200"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1月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2月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3月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4月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5月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6月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7月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宋体" panose="02010600030101010101" pitchFamily="2" charset="-122"/>
                        </a:rPr>
                        <a:t>8月</a:t>
                      </a:r>
                      <a:endParaRPr lang="zh-CN" altLang="en-US" b="1">
                        <a:solidFill>
                          <a:srgbClr val="FFFFFF"/>
                        </a:solidFill>
                        <a:latin typeface="Arial" panose="020B0604020202020204" pitchFamily="34" charset="0"/>
                        <a:ea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宋体" panose="02010600030101010101" pitchFamily="2" charset="-122"/>
                        </a:rPr>
                        <a:t>9月</a:t>
                      </a:r>
                      <a:endParaRPr lang="zh-CN" altLang="en-US" b="1">
                        <a:solidFill>
                          <a:srgbClr val="FFFFFF"/>
                        </a:solidFill>
                        <a:latin typeface="Arial" panose="020B0604020202020204" pitchFamily="34" charset="0"/>
                        <a:ea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p>
                      <a:pPr indent="0" algn="ctr">
                        <a:buNone/>
                      </a:pPr>
                      <a:r>
                        <a:rPr lang="en-US" altLang="zh-CN" b="1">
                          <a:solidFill>
                            <a:srgbClr val="FFFFFF"/>
                          </a:solidFill>
                          <a:latin typeface="Arial" panose="020B0604020202020204" pitchFamily="34" charset="0"/>
                          <a:ea typeface="宋体" panose="02010600030101010101" pitchFamily="2" charset="-122"/>
                        </a:rPr>
                        <a:t>10</a:t>
                      </a:r>
                      <a:r>
                        <a:rPr lang="zh-CN" altLang="en-US" b="1">
                          <a:solidFill>
                            <a:srgbClr val="FFFFFF"/>
                          </a:solidFill>
                          <a:latin typeface="Arial" panose="020B0604020202020204" pitchFamily="34" charset="0"/>
                          <a:ea typeface="宋体" panose="02010600030101010101" pitchFamily="2" charset="-122"/>
                        </a:rPr>
                        <a:t>月</a:t>
                      </a:r>
                      <a:endParaRPr lang="zh-CN" altLang="en-US" b="1">
                        <a:solidFill>
                          <a:srgbClr val="FFFFFF"/>
                        </a:solidFill>
                        <a:latin typeface="Arial" panose="020B0604020202020204" pitchFamily="34" charset="0"/>
                        <a:ea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r>
              <a:tr h="925830">
                <a:tc>
                  <a:txBody>
                    <a:bodyPr/>
                    <a:lstStyle/>
                    <a:p>
                      <a:pPr indent="0" algn="ctr">
                        <a:buNone/>
                      </a:pPr>
                      <a:r>
                        <a:rPr lang="zh-CN" b="1">
                          <a:solidFill>
                            <a:srgbClr val="000000"/>
                          </a:solidFill>
                          <a:latin typeface="Arial" panose="020B0604020202020204" pitchFamily="34" charset="0"/>
                          <a:ea typeface="宋体" panose="02010600030101010101" pitchFamily="2" charset="-122"/>
                        </a:rPr>
                        <a:t>发货</a:t>
                      </a:r>
                      <a:endParaRPr lang="zh-CN" altLang="en-US" b="1">
                        <a:solidFill>
                          <a:srgbClr val="000000"/>
                        </a:solidFill>
                        <a:latin typeface="Arial" panose="020B0604020202020204" pitchFamily="34" charset="0"/>
                        <a:ea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10</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8</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16</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19</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22</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9</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19</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29</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45</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p>
                      <a:pPr indent="0" algn="ctr">
                        <a:buNone/>
                      </a:pPr>
                      <a:r>
                        <a:rPr lang="en-US" altLang="en-US" b="1">
                          <a:solidFill>
                            <a:srgbClr val="000000"/>
                          </a:solidFill>
                          <a:latin typeface="宋体" panose="02010600030101010101" pitchFamily="2" charset="-122"/>
                        </a:rPr>
                        <a:t>28</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r>
            </a:tbl>
          </a:graphicData>
        </a:graphic>
      </p:graphicFrame>
      <p:sp>
        <p:nvSpPr>
          <p:cNvPr id="3" name="文本框 2"/>
          <p:cNvSpPr txBox="1"/>
          <p:nvPr/>
        </p:nvSpPr>
        <p:spPr>
          <a:xfrm>
            <a:off x="9253220" y="428625"/>
            <a:ext cx="1240790" cy="306705"/>
          </a:xfrm>
          <a:prstGeom prst="rect">
            <a:avLst/>
          </a:prstGeom>
          <a:noFill/>
        </p:spPr>
        <p:txBody>
          <a:bodyPr wrap="square" rtlCol="0">
            <a:spAutoFit/>
          </a:bodyPr>
          <a:p>
            <a:r>
              <a:rPr lang="zh-CN" altLang="en-US" sz="1400" b="1">
                <a:solidFill>
                  <a:srgbClr val="0070C0"/>
                </a:solidFill>
              </a:rPr>
              <a:t>单位：万元</a:t>
            </a:r>
            <a:endParaRPr lang="zh-CN" altLang="en-US" sz="1400" b="1">
              <a:solidFill>
                <a:srgbClr val="0070C0"/>
              </a:solidFill>
            </a:endParaRPr>
          </a:p>
        </p:txBody>
      </p:sp>
      <p:sp>
        <p:nvSpPr>
          <p:cNvPr id="5" name="文本框 4"/>
          <p:cNvSpPr txBox="1"/>
          <p:nvPr/>
        </p:nvSpPr>
        <p:spPr>
          <a:xfrm>
            <a:off x="848995" y="3040380"/>
            <a:ext cx="4672330" cy="2891790"/>
          </a:xfrm>
          <a:prstGeom prst="rect">
            <a:avLst/>
          </a:prstGeom>
          <a:noFill/>
        </p:spPr>
        <p:txBody>
          <a:bodyPr wrap="square" rtlCol="0">
            <a:spAutoFit/>
          </a:bodyPr>
          <a:p>
            <a:r>
              <a:rPr lang="zh-CN" altLang="en-US" sz="1400">
                <a:latin typeface="微软雅黑" panose="020B0503020204020204" pitchFamily="34" charset="-122"/>
                <a:cs typeface="微软雅黑" panose="020B0503020204020204" pitchFamily="34" charset="-122"/>
              </a:rPr>
              <a:t>存在问题：</a:t>
            </a:r>
            <a:endParaRPr lang="zh-CN" altLang="en-US" sz="1400">
              <a:latin typeface="微软雅黑" panose="020B0503020204020204" pitchFamily="34" charset="-122"/>
              <a:cs typeface="微软雅黑" panose="020B0503020204020204" pitchFamily="34" charset="-122"/>
            </a:endParaRPr>
          </a:p>
          <a:p>
            <a:r>
              <a:rPr lang="en-US" altLang="zh-CN" sz="1400">
                <a:latin typeface="微软雅黑" panose="020B0503020204020204" pitchFamily="34" charset="-122"/>
                <a:cs typeface="微软雅黑" panose="020B0503020204020204" pitchFamily="34" charset="-122"/>
              </a:rPr>
              <a:t>1.</a:t>
            </a:r>
            <a:r>
              <a:rPr lang="zh-CN" altLang="en-US" sz="1400">
                <a:latin typeface="微软雅黑" panose="020B0503020204020204" pitchFamily="34" charset="-122"/>
                <a:cs typeface="微软雅黑" panose="020B0503020204020204" pitchFamily="34" charset="-122"/>
              </a:rPr>
              <a:t>大部分客户长效观念不强，把艾多当作最后一根救命稻草在使用。</a:t>
            </a:r>
            <a:endParaRPr lang="zh-CN" altLang="en-US" sz="1400">
              <a:latin typeface="微软雅黑" panose="020B0503020204020204" pitchFamily="34" charset="-122"/>
              <a:cs typeface="微软雅黑" panose="020B0503020204020204" pitchFamily="34" charset="-122"/>
            </a:endParaRPr>
          </a:p>
          <a:p>
            <a:endParaRPr lang="zh-CN" altLang="en-US" sz="1400">
              <a:latin typeface="微软雅黑" panose="020B0503020204020204" pitchFamily="34" charset="-122"/>
              <a:cs typeface="微软雅黑" panose="020B0503020204020204" pitchFamily="34" charset="-122"/>
            </a:endParaRPr>
          </a:p>
          <a:p>
            <a:r>
              <a:rPr lang="en-US" altLang="zh-CN" sz="1400">
                <a:latin typeface="微软雅黑" panose="020B0503020204020204" pitchFamily="34" charset="-122"/>
                <a:cs typeface="微软雅黑" panose="020B0503020204020204" pitchFamily="34" charset="-122"/>
              </a:rPr>
              <a:t>2.</a:t>
            </a:r>
            <a:r>
              <a:rPr lang="zh-CN" altLang="en-US" sz="1400">
                <a:latin typeface="微软雅黑" panose="020B0503020204020204" pitchFamily="34" charset="-122"/>
                <a:cs typeface="微软雅黑" panose="020B0503020204020204" pitchFamily="34" charset="-122"/>
              </a:rPr>
              <a:t>对于艾多医保报销问题，客户存在较大疑虑，担心医保复查会查出问题</a:t>
            </a:r>
            <a:endParaRPr lang="zh-CN" altLang="en-US" sz="1400">
              <a:latin typeface="微软雅黑" panose="020B0503020204020204" pitchFamily="34" charset="-122"/>
              <a:cs typeface="微软雅黑" panose="020B0503020204020204" pitchFamily="34" charset="-122"/>
            </a:endParaRPr>
          </a:p>
          <a:p>
            <a:endParaRPr lang="zh-CN" altLang="en-US" sz="1400">
              <a:latin typeface="微软雅黑" panose="020B0503020204020204" pitchFamily="34" charset="-122"/>
              <a:cs typeface="微软雅黑" panose="020B0503020204020204" pitchFamily="34" charset="-122"/>
            </a:endParaRPr>
          </a:p>
          <a:p>
            <a:r>
              <a:rPr lang="en-US" altLang="zh-CN" sz="1400">
                <a:latin typeface="微软雅黑" panose="020B0503020204020204" pitchFamily="34" charset="-122"/>
                <a:cs typeface="微软雅黑" panose="020B0503020204020204" pitchFamily="34" charset="-122"/>
              </a:rPr>
              <a:t>3.</a:t>
            </a:r>
            <a:r>
              <a:rPr lang="zh-CN" altLang="en-US" sz="1400">
                <a:latin typeface="微软雅黑" panose="020B0503020204020204" pitchFamily="34" charset="-122"/>
                <a:cs typeface="微软雅黑" panose="020B0503020204020204" pitchFamily="34" charset="-122"/>
              </a:rPr>
              <a:t>艾多主要产出科室集中在客情关系好的传统科室，需要加大科室开发</a:t>
            </a:r>
            <a:endParaRPr lang="zh-CN" altLang="en-US" sz="1400">
              <a:latin typeface="微软雅黑" panose="020B0503020204020204" pitchFamily="34" charset="-122"/>
              <a:cs typeface="微软雅黑" panose="020B0503020204020204" pitchFamily="34" charset="-122"/>
            </a:endParaRPr>
          </a:p>
          <a:p>
            <a:endParaRPr lang="zh-CN" altLang="en-US" sz="1400">
              <a:latin typeface="微软雅黑" panose="020B0503020204020204" pitchFamily="34" charset="-122"/>
              <a:cs typeface="微软雅黑" panose="020B0503020204020204" pitchFamily="34" charset="-122"/>
            </a:endParaRPr>
          </a:p>
          <a:p>
            <a:r>
              <a:rPr lang="en-US" altLang="zh-CN" sz="1400">
                <a:latin typeface="微软雅黑" panose="020B0503020204020204" pitchFamily="34" charset="-122"/>
                <a:cs typeface="微软雅黑" panose="020B0503020204020204" pitchFamily="34" charset="-122"/>
              </a:rPr>
              <a:t>4.</a:t>
            </a:r>
            <a:r>
              <a:rPr lang="zh-CN" altLang="en-US" sz="1400">
                <a:latin typeface="微软雅黑" panose="020B0503020204020204" pitchFamily="34" charset="-122"/>
                <a:cs typeface="微软雅黑" panose="020B0503020204020204" pitchFamily="34" charset="-122"/>
              </a:rPr>
              <a:t>艾多主要产出瘤种集中在乳腺，肺癌，食管癌和胃癌，其它癌肿产出较低</a:t>
            </a:r>
            <a:endParaRPr lang="zh-CN" altLang="en-US" sz="1400">
              <a:latin typeface="微软雅黑" panose="020B0503020204020204" pitchFamily="34" charset="-122"/>
              <a:cs typeface="微软雅黑" panose="020B0503020204020204" pitchFamily="34" charset="-122"/>
            </a:endParaRPr>
          </a:p>
          <a:p>
            <a:r>
              <a:rPr lang="en-US" altLang="zh-CN" sz="1400">
                <a:latin typeface="微软雅黑" panose="020B0503020204020204" pitchFamily="34" charset="-122"/>
                <a:cs typeface="微软雅黑" panose="020B0503020204020204" pitchFamily="34" charset="-122"/>
              </a:rPr>
              <a:t>5.</a:t>
            </a:r>
            <a:r>
              <a:rPr lang="zh-CN" altLang="en-US" sz="1400">
                <a:latin typeface="微软雅黑" panose="020B0503020204020204" pitchFamily="34" charset="-122"/>
                <a:cs typeface="微软雅黑" panose="020B0503020204020204" pitchFamily="34" charset="-122"/>
              </a:rPr>
              <a:t>产品知识，专业技能不够硬</a:t>
            </a:r>
            <a:endParaRPr lang="zh-CN" altLang="en-US" sz="1400">
              <a:latin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Freeform 5"/>
          <p:cNvSpPr/>
          <p:nvPr/>
        </p:nvSpPr>
        <p:spPr bwMode="auto">
          <a:xfrm>
            <a:off x="4513408" y="-27390"/>
            <a:ext cx="3167447" cy="1340768"/>
          </a:xfrm>
          <a:custGeom>
            <a:avLst/>
            <a:gdLst/>
            <a:ahLst/>
            <a:cxnLst/>
            <a:rect l="l" t="t" r="r" b="b"/>
            <a:pathLst>
              <a:path w="1212931" h="513429">
                <a:moveTo>
                  <a:pt x="0" y="0"/>
                </a:moveTo>
                <a:lnTo>
                  <a:pt x="1212931" y="0"/>
                </a:lnTo>
                <a:cubicBezTo>
                  <a:pt x="1210875" y="8189"/>
                  <a:pt x="1207259" y="15721"/>
                  <a:pt x="1202896" y="22772"/>
                </a:cubicBezTo>
                <a:lnTo>
                  <a:pt x="956422" y="454561"/>
                </a:lnTo>
                <a:cubicBezTo>
                  <a:pt x="946115" y="471761"/>
                  <a:pt x="931774" y="486697"/>
                  <a:pt x="913401" y="497559"/>
                </a:cubicBezTo>
                <a:cubicBezTo>
                  <a:pt x="894131" y="508874"/>
                  <a:pt x="873069" y="513853"/>
                  <a:pt x="852006" y="513401"/>
                </a:cubicBezTo>
                <a:lnTo>
                  <a:pt x="358161" y="513401"/>
                </a:lnTo>
                <a:cubicBezTo>
                  <a:pt x="338443" y="513401"/>
                  <a:pt x="317829" y="508422"/>
                  <a:pt x="299456" y="497559"/>
                </a:cubicBezTo>
                <a:cubicBezTo>
                  <a:pt x="281082" y="486697"/>
                  <a:pt x="266294" y="471761"/>
                  <a:pt x="256435" y="454109"/>
                </a:cubicBezTo>
                <a:lnTo>
                  <a:pt x="8616" y="20509"/>
                </a:lnTo>
                <a:close/>
              </a:path>
            </a:pathLst>
          </a:custGeom>
          <a:solidFill>
            <a:srgbClr val="2F5EB0"/>
          </a:solidFill>
          <a:ln w="9525" cap="flat">
            <a:noFill/>
            <a:prstDash val="solid"/>
            <a:miter lim="800000"/>
          </a:ln>
          <a:effectLst>
            <a:innerShdw blurRad="63500" dist="50800" dir="13500000">
              <a:prstClr val="black">
                <a:alpha val="50000"/>
              </a:prstClr>
            </a:innerShdw>
          </a:effectLst>
        </p:spPr>
        <p:txBody>
          <a:bodyPr vert="horz" wrap="square" lIns="91440" tIns="45720" rIns="91440" bIns="45720" numCol="1" anchor="t" anchorCtr="0" compatLnSpc="1"/>
          <a:lstStyle/>
          <a:p>
            <a:pPr fontAlgn="auto"/>
            <a:endParaRPr lang="zh-CN" altLang="en-US" strike="noStrike" noProof="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202" name="TextBox 59"/>
          <p:cNvSpPr txBox="1"/>
          <p:nvPr/>
        </p:nvSpPr>
        <p:spPr>
          <a:xfrm>
            <a:off x="4441825" y="420688"/>
            <a:ext cx="3311525" cy="1495425"/>
          </a:xfrm>
          <a:prstGeom prst="rect">
            <a:avLst/>
          </a:prstGeom>
          <a:noFill/>
          <a:ln w="9525">
            <a:noFill/>
          </a:ln>
        </p:spPr>
        <p:txBody>
          <a:bodyPr wrap="square" anchor="t">
            <a:spAutoFit/>
          </a:bodyPr>
          <a:p>
            <a:pPr algn="ctr" eaLnBrk="0" hangingPunct="0">
              <a:lnSpc>
                <a:spcPct val="120000"/>
              </a:lnSpc>
            </a:pPr>
            <a:r>
              <a:rPr lang="zh-CN" altLang="en-US" sz="48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目录</a:t>
            </a:r>
            <a:r>
              <a:rPr lang="zh-CN" altLang="en-US" sz="40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 </a:t>
            </a:r>
            <a:endParaRPr lang="en-US" altLang="zh-CN" sz="40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algn="ctr" eaLnBrk="0" hangingPunct="0">
              <a:lnSpc>
                <a:spcPct val="120000"/>
              </a:lnSpc>
            </a:pPr>
            <a:r>
              <a:rPr lang="en-US" altLang="zh-CN" sz="2800" dirty="0">
                <a:solidFill>
                  <a:srgbClr val="2F5EB0"/>
                </a:solidFill>
                <a:latin typeface="微软雅黑" panose="020B0503020204020204" pitchFamily="34" charset="-122"/>
                <a:ea typeface="微软雅黑" panose="020B0503020204020204" pitchFamily="34" charset="-122"/>
                <a:sym typeface="微软雅黑" panose="020B0503020204020204" pitchFamily="34" charset="-122"/>
              </a:rPr>
              <a:t>Contents</a:t>
            </a:r>
            <a:endParaRPr lang="en-US" altLang="ko-KR" sz="2800" dirty="0">
              <a:solidFill>
                <a:srgbClr val="2F5EB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4" name="组合 48"/>
          <p:cNvGrpSpPr/>
          <p:nvPr/>
        </p:nvGrpSpPr>
        <p:grpSpPr>
          <a:xfrm>
            <a:off x="3508338" y="1916832"/>
            <a:ext cx="5595107" cy="583611"/>
            <a:chOff x="3286215" y="1151194"/>
            <a:chExt cx="4123616" cy="430128"/>
          </a:xfrm>
          <a:solidFill>
            <a:schemeClr val="accent1"/>
          </a:solidFill>
        </p:grpSpPr>
        <p:sp>
          <p:nvSpPr>
            <p:cNvPr id="5" name="圆角矩形 4"/>
            <p:cNvSpPr/>
            <p:nvPr/>
          </p:nvSpPr>
          <p:spPr>
            <a:xfrm>
              <a:off x="3286215" y="1151194"/>
              <a:ext cx="4123616" cy="412624"/>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000" b="1" strike="noStrike" noProof="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 name="矩形 5"/>
            <p:cNvSpPr/>
            <p:nvPr/>
          </p:nvSpPr>
          <p:spPr>
            <a:xfrm>
              <a:off x="4034858" y="1151228"/>
              <a:ext cx="1746099" cy="430094"/>
            </a:xfrm>
            <a:prstGeom prst="rect">
              <a:avLst/>
            </a:prstGeom>
            <a:noFill/>
            <a:ln>
              <a:noFill/>
            </a:ln>
          </p:spPr>
          <p:txBody>
            <a:bodyPr wrap="none">
              <a:spAutoFit/>
            </a:bodyPr>
            <a:lstStyle/>
            <a:p>
              <a:pPr fontAlgn="auto"/>
              <a:r>
                <a:rPr lang="en-US" altLang="zh-CN" sz="2000" b="1" strike="noStrike" noProof="1" dirty="0">
                  <a:solidFill>
                    <a:srgbClr val="FF0000"/>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mn-cs"/>
                </a:rPr>
                <a:t> </a:t>
              </a:r>
              <a:r>
                <a:rPr lang="en-US" altLang="zh-CN" sz="3200" b="1" strike="noStrike" noProof="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mn-cs"/>
                </a:rPr>
                <a:t>    </a:t>
              </a:r>
              <a:r>
                <a:rPr lang="zh-CN" sz="3200" b="1" strike="noStrike" noProof="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mn-cs"/>
                </a:rPr>
                <a:t>人员架构</a:t>
              </a:r>
              <a:endParaRPr lang="zh-CN" sz="3200" b="1" strike="noStrike" noProof="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mn-cs"/>
              </a:endParaRPr>
            </a:p>
          </p:txBody>
        </p:sp>
      </p:grpSp>
      <p:grpSp>
        <p:nvGrpSpPr>
          <p:cNvPr id="7" name="组合 74"/>
          <p:cNvGrpSpPr/>
          <p:nvPr/>
        </p:nvGrpSpPr>
        <p:grpSpPr>
          <a:xfrm>
            <a:off x="3508338" y="2864113"/>
            <a:ext cx="5595106" cy="559866"/>
            <a:chOff x="3203848" y="1942038"/>
            <a:chExt cx="4123615" cy="412624"/>
          </a:xfrm>
          <a:solidFill>
            <a:schemeClr val="accent1"/>
          </a:solidFill>
        </p:grpSpPr>
        <p:sp>
          <p:nvSpPr>
            <p:cNvPr id="8" name="圆角矩形 7"/>
            <p:cNvSpPr/>
            <p:nvPr/>
          </p:nvSpPr>
          <p:spPr>
            <a:xfrm>
              <a:off x="3203848" y="1942038"/>
              <a:ext cx="4123615" cy="412624"/>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000" b="1" strike="noStrike" noProof="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9" name="矩形 8"/>
            <p:cNvSpPr/>
            <p:nvPr/>
          </p:nvSpPr>
          <p:spPr>
            <a:xfrm>
              <a:off x="4174751" y="2001071"/>
              <a:ext cx="228383" cy="293903"/>
            </a:xfrm>
            <a:prstGeom prst="rect">
              <a:avLst/>
            </a:prstGeom>
            <a:noFill/>
          </p:spPr>
          <p:txBody>
            <a:bodyPr wrap="none">
              <a:spAutoFit/>
            </a:bodyPr>
            <a:lstStyle/>
            <a:p>
              <a:pPr fontAlgn="auto"/>
              <a:endParaRPr lang="zh-CN" altLang="en-US" sz="2000" b="1" strike="noStrike" noProof="1" dirty="0">
                <a:latin typeface="微软雅黑" panose="020B0503020204020204" pitchFamily="34" charset="-122"/>
                <a:ea typeface="微软雅黑" panose="020B0503020204020204" pitchFamily="34" charset="-122"/>
              </a:endParaRPr>
            </a:p>
          </p:txBody>
        </p:sp>
      </p:grpSp>
      <p:grpSp>
        <p:nvGrpSpPr>
          <p:cNvPr id="13" name="组合 80"/>
          <p:cNvGrpSpPr/>
          <p:nvPr/>
        </p:nvGrpSpPr>
        <p:grpSpPr>
          <a:xfrm>
            <a:off x="3508339" y="3788544"/>
            <a:ext cx="5595100" cy="802094"/>
            <a:chOff x="3340972" y="2626646"/>
            <a:chExt cx="4123615" cy="591147"/>
          </a:xfrm>
          <a:solidFill>
            <a:schemeClr val="accent1"/>
          </a:solidFill>
        </p:grpSpPr>
        <p:sp>
          <p:nvSpPr>
            <p:cNvPr id="14" name="圆角矩形 13"/>
            <p:cNvSpPr/>
            <p:nvPr/>
          </p:nvSpPr>
          <p:spPr>
            <a:xfrm>
              <a:off x="3340972" y="2626646"/>
              <a:ext cx="4123615" cy="412624"/>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b="1" strike="noStrike" noProof="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endParaRPr>
            </a:p>
          </p:txBody>
        </p:sp>
        <p:sp>
          <p:nvSpPr>
            <p:cNvPr id="15" name="矩形 14"/>
            <p:cNvSpPr/>
            <p:nvPr/>
          </p:nvSpPr>
          <p:spPr>
            <a:xfrm>
              <a:off x="4171943" y="2696911"/>
              <a:ext cx="228383" cy="520882"/>
            </a:xfrm>
            <a:prstGeom prst="rect">
              <a:avLst/>
            </a:prstGeom>
            <a:noFill/>
          </p:spPr>
          <p:txBody>
            <a:bodyPr wrap="none">
              <a:spAutoFit/>
            </a:bodyPr>
            <a:lstStyle/>
            <a:p>
              <a:pPr algn="l" fontAlgn="auto"/>
              <a:r>
                <a:rPr lang="en-US" altLang="zh-CN" sz="2000" b="1" strike="noStrike" noProof="1" dirty="0">
                  <a:latin typeface="微软雅黑" panose="020B0503020204020204" pitchFamily="34" charset="-122"/>
                  <a:ea typeface="微软雅黑" panose="020B0503020204020204" pitchFamily="34" charset="-122"/>
                  <a:cs typeface="微软雅黑" panose="020B0503020204020204" pitchFamily="34" charset="-122"/>
                </a:rPr>
                <a:t> </a:t>
              </a:r>
              <a:endParaRPr lang="zh-CN" altLang="en-US" sz="2000" b="1" strike="noStrike" noProof="1" dirty="0">
                <a:latin typeface="微软雅黑" panose="020B0503020204020204" pitchFamily="34" charset="-122"/>
                <a:ea typeface="微软雅黑" panose="020B0503020204020204" pitchFamily="34" charset="-122"/>
                <a:cs typeface="微软雅黑" panose="020B0503020204020204" pitchFamily="34" charset="-122"/>
              </a:endParaRPr>
            </a:p>
            <a:p>
              <a:pPr fontAlgn="auto"/>
              <a:endParaRPr lang="zh-CN" altLang="en-US" sz="2000" b="1" strike="noStrike" noProof="1" dirty="0">
                <a:latin typeface="微软雅黑" panose="020B0503020204020204" pitchFamily="34" charset="-122"/>
                <a:ea typeface="微软雅黑" panose="020B0503020204020204" pitchFamily="34" charset="-122"/>
              </a:endParaRPr>
            </a:p>
          </p:txBody>
        </p:sp>
      </p:grpSp>
      <p:sp>
        <p:nvSpPr>
          <p:cNvPr id="16" name="圆角矩形 10"/>
          <p:cNvSpPr/>
          <p:nvPr/>
        </p:nvSpPr>
        <p:spPr>
          <a:xfrm>
            <a:off x="2838450" y="1916430"/>
            <a:ext cx="1031875" cy="560388"/>
          </a:xfrm>
          <a:custGeom>
            <a:avLst/>
            <a:gdLst/>
            <a:ahLst/>
            <a:cxnLst/>
            <a:rect l="l" t="t" r="r" b="b"/>
            <a:pathLst>
              <a:path w="760508" h="412624">
                <a:moveTo>
                  <a:pt x="68772" y="0"/>
                </a:moveTo>
                <a:lnTo>
                  <a:pt x="322746" y="0"/>
                </a:lnTo>
                <a:lnTo>
                  <a:pt x="397990" y="0"/>
                </a:lnTo>
                <a:lnTo>
                  <a:pt x="554196" y="0"/>
                </a:lnTo>
                <a:lnTo>
                  <a:pt x="760508" y="206312"/>
                </a:lnTo>
                <a:lnTo>
                  <a:pt x="554196" y="412624"/>
                </a:lnTo>
                <a:lnTo>
                  <a:pt x="397990" y="412624"/>
                </a:lnTo>
                <a:lnTo>
                  <a:pt x="322746" y="412624"/>
                </a:lnTo>
                <a:lnTo>
                  <a:pt x="68772" y="412624"/>
                </a:lnTo>
                <a:cubicBezTo>
                  <a:pt x="30790" y="412624"/>
                  <a:pt x="0" y="381834"/>
                  <a:pt x="0" y="343852"/>
                </a:cubicBezTo>
                <a:lnTo>
                  <a:pt x="0" y="68772"/>
                </a:lnTo>
                <a:cubicBezTo>
                  <a:pt x="0" y="30790"/>
                  <a:pt x="30790" y="0"/>
                  <a:pt x="68772" y="0"/>
                </a:cubicBezTo>
                <a:close/>
              </a:path>
            </a:pathLst>
          </a:cu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r>
              <a:rPr lang="en-US" altLang="zh-CN" sz="2000" b="1" strike="noStrike" noProof="1" dirty="0">
                <a:latin typeface="微软雅黑" panose="020B0503020204020204" pitchFamily="34" charset="-122"/>
                <a:ea typeface="微软雅黑" panose="020B0503020204020204" pitchFamily="34" charset="-122"/>
              </a:rPr>
              <a:t>1.</a:t>
            </a:r>
            <a:endParaRPr lang="zh-CN" altLang="en-US" sz="2000" b="1" strike="noStrike" noProof="1" dirty="0">
              <a:latin typeface="微软雅黑" panose="020B0503020204020204" pitchFamily="34" charset="-122"/>
              <a:ea typeface="微软雅黑" panose="020B0503020204020204" pitchFamily="34" charset="-122"/>
            </a:endParaRPr>
          </a:p>
        </p:txBody>
      </p:sp>
      <p:sp>
        <p:nvSpPr>
          <p:cNvPr id="17" name="圆角矩形 10"/>
          <p:cNvSpPr/>
          <p:nvPr/>
        </p:nvSpPr>
        <p:spPr>
          <a:xfrm>
            <a:off x="2838450" y="2865120"/>
            <a:ext cx="1031875" cy="558800"/>
          </a:xfrm>
          <a:custGeom>
            <a:avLst/>
            <a:gdLst/>
            <a:ahLst/>
            <a:cxnLst/>
            <a:rect l="l" t="t" r="r" b="b"/>
            <a:pathLst>
              <a:path w="760508" h="412624">
                <a:moveTo>
                  <a:pt x="68772" y="0"/>
                </a:moveTo>
                <a:lnTo>
                  <a:pt x="322746" y="0"/>
                </a:lnTo>
                <a:lnTo>
                  <a:pt x="397990" y="0"/>
                </a:lnTo>
                <a:lnTo>
                  <a:pt x="554196" y="0"/>
                </a:lnTo>
                <a:lnTo>
                  <a:pt x="760508" y="206312"/>
                </a:lnTo>
                <a:lnTo>
                  <a:pt x="554196" y="412624"/>
                </a:lnTo>
                <a:lnTo>
                  <a:pt x="397990" y="412624"/>
                </a:lnTo>
                <a:lnTo>
                  <a:pt x="322746" y="412624"/>
                </a:lnTo>
                <a:lnTo>
                  <a:pt x="68772" y="412624"/>
                </a:lnTo>
                <a:cubicBezTo>
                  <a:pt x="30790" y="412624"/>
                  <a:pt x="0" y="381834"/>
                  <a:pt x="0" y="343852"/>
                </a:cubicBezTo>
                <a:lnTo>
                  <a:pt x="0" y="68772"/>
                </a:lnTo>
                <a:cubicBezTo>
                  <a:pt x="0" y="30790"/>
                  <a:pt x="30790" y="0"/>
                  <a:pt x="68772" y="0"/>
                </a:cubicBezTo>
                <a:close/>
              </a:path>
            </a:pathLst>
          </a:cu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r>
              <a:rPr lang="en-US" altLang="zh-CN" sz="2000" b="1" strike="noStrike" noProof="1" dirty="0">
                <a:latin typeface="微软雅黑" panose="020B0503020204020204" pitchFamily="34" charset="-122"/>
                <a:ea typeface="微软雅黑" panose="020B0503020204020204" pitchFamily="34" charset="-122"/>
              </a:rPr>
              <a:t>2.</a:t>
            </a:r>
            <a:endParaRPr lang="zh-CN" altLang="en-US" sz="2000" b="1" strike="noStrike" noProof="1" dirty="0">
              <a:latin typeface="微软雅黑" panose="020B0503020204020204" pitchFamily="34" charset="-122"/>
              <a:ea typeface="微软雅黑" panose="020B0503020204020204" pitchFamily="34" charset="-122"/>
            </a:endParaRPr>
          </a:p>
        </p:txBody>
      </p:sp>
      <p:sp>
        <p:nvSpPr>
          <p:cNvPr id="19" name="圆角矩形 10"/>
          <p:cNvSpPr/>
          <p:nvPr/>
        </p:nvSpPr>
        <p:spPr>
          <a:xfrm>
            <a:off x="2838450" y="3787458"/>
            <a:ext cx="1031875" cy="560388"/>
          </a:xfrm>
          <a:custGeom>
            <a:avLst/>
            <a:gdLst/>
            <a:ahLst/>
            <a:cxnLst/>
            <a:rect l="l" t="t" r="r" b="b"/>
            <a:pathLst>
              <a:path w="760508" h="412624">
                <a:moveTo>
                  <a:pt x="68772" y="0"/>
                </a:moveTo>
                <a:lnTo>
                  <a:pt x="322746" y="0"/>
                </a:lnTo>
                <a:lnTo>
                  <a:pt x="397990" y="0"/>
                </a:lnTo>
                <a:lnTo>
                  <a:pt x="554196" y="0"/>
                </a:lnTo>
                <a:lnTo>
                  <a:pt x="760508" y="206312"/>
                </a:lnTo>
                <a:lnTo>
                  <a:pt x="554196" y="412624"/>
                </a:lnTo>
                <a:lnTo>
                  <a:pt x="397990" y="412624"/>
                </a:lnTo>
                <a:lnTo>
                  <a:pt x="322746" y="412624"/>
                </a:lnTo>
                <a:lnTo>
                  <a:pt x="68772" y="412624"/>
                </a:lnTo>
                <a:cubicBezTo>
                  <a:pt x="30790" y="412624"/>
                  <a:pt x="0" y="381834"/>
                  <a:pt x="0" y="343852"/>
                </a:cubicBezTo>
                <a:lnTo>
                  <a:pt x="0" y="68772"/>
                </a:lnTo>
                <a:cubicBezTo>
                  <a:pt x="0" y="30790"/>
                  <a:pt x="30790" y="0"/>
                  <a:pt x="68772" y="0"/>
                </a:cubicBezTo>
                <a:close/>
              </a:path>
            </a:pathLst>
          </a:cu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r>
              <a:rPr lang="en-US" altLang="zh-CN" sz="2000" b="1" strike="noStrike" noProof="1" dirty="0">
                <a:latin typeface="微软雅黑" panose="020B0503020204020204" pitchFamily="34" charset="-122"/>
                <a:ea typeface="微软雅黑" panose="020B0503020204020204" pitchFamily="34" charset="-122"/>
              </a:rPr>
              <a:t>3.</a:t>
            </a:r>
            <a:endParaRPr lang="zh-CN" altLang="en-US" sz="2000" b="1" strike="noStrike" noProof="1" dirty="0">
              <a:latin typeface="微软雅黑" panose="020B0503020204020204" pitchFamily="34" charset="-122"/>
              <a:ea typeface="微软雅黑" panose="020B0503020204020204" pitchFamily="34" charset="-122"/>
            </a:endParaRPr>
          </a:p>
        </p:txBody>
      </p:sp>
      <p:sp>
        <p:nvSpPr>
          <p:cNvPr id="21" name="燕尾形 20"/>
          <p:cNvSpPr/>
          <p:nvPr/>
        </p:nvSpPr>
        <p:spPr>
          <a:xfrm>
            <a:off x="3178175" y="1304925"/>
            <a:ext cx="307975" cy="358775"/>
          </a:xfrm>
          <a:prstGeom prst="chevron">
            <a:avLst>
              <a:gd name="adj" fmla="val 6058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bodyPr>
          <a:lstStyle/>
          <a:p>
            <a:pPr algn="ctr" fontAlgn="auto"/>
            <a:endParaRPr lang="zh-CN" altLang="en-US" strike="noStrike" noProof="1">
              <a:solidFill>
                <a:schemeClr val="accent1"/>
              </a:solidFill>
              <a:effectLst>
                <a:outerShdw blurRad="38100" dist="25400" dir="5400000" algn="ctr" rotWithShape="0">
                  <a:srgbClr val="6E747A">
                    <a:alpha val="43000"/>
                  </a:srgbClr>
                </a:outerShdw>
              </a:effectLst>
            </a:endParaRPr>
          </a:p>
        </p:txBody>
      </p:sp>
      <p:sp>
        <p:nvSpPr>
          <p:cNvPr id="22" name="燕尾形 21"/>
          <p:cNvSpPr/>
          <p:nvPr/>
        </p:nvSpPr>
        <p:spPr>
          <a:xfrm>
            <a:off x="3394075" y="1304925"/>
            <a:ext cx="309563" cy="358775"/>
          </a:xfrm>
          <a:prstGeom prst="chevron">
            <a:avLst>
              <a:gd name="adj" fmla="val 6058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004EA2"/>
              </a:solidFill>
            </a:endParaRPr>
          </a:p>
        </p:txBody>
      </p:sp>
      <p:sp>
        <p:nvSpPr>
          <p:cNvPr id="30" name="矩形 29"/>
          <p:cNvSpPr/>
          <p:nvPr/>
        </p:nvSpPr>
        <p:spPr>
          <a:xfrm>
            <a:off x="4228148" y="3148648"/>
            <a:ext cx="309880" cy="398780"/>
          </a:xfrm>
          <a:prstGeom prst="rect">
            <a:avLst/>
          </a:prstGeom>
          <a:noFill/>
          <a:ln>
            <a:noFill/>
          </a:ln>
        </p:spPr>
        <p:txBody>
          <a:bodyPr wrap="none">
            <a:spAutoFit/>
          </a:bodyPr>
          <a:lstStyle/>
          <a:p>
            <a:pPr fontAlgn="auto"/>
            <a:r>
              <a:rPr lang="en-US" altLang="zh-CN" sz="2000" b="1" strike="noStrike" noProof="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mn-cs"/>
              </a:rPr>
              <a:t>    </a:t>
            </a:r>
            <a:endParaRPr lang="zh-CN" altLang="en-US" sz="3200" b="1" strike="noStrike" noProof="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endParaRPr>
          </a:p>
        </p:txBody>
      </p:sp>
      <p:grpSp>
        <p:nvGrpSpPr>
          <p:cNvPr id="10" name="组合 80"/>
          <p:cNvGrpSpPr/>
          <p:nvPr/>
        </p:nvGrpSpPr>
        <p:grpSpPr>
          <a:xfrm>
            <a:off x="3508339" y="4704214"/>
            <a:ext cx="5595100" cy="802094"/>
            <a:chOff x="3340972" y="2626646"/>
            <a:chExt cx="4123615" cy="591147"/>
          </a:xfrm>
          <a:solidFill>
            <a:schemeClr val="accent1"/>
          </a:solidFill>
        </p:grpSpPr>
        <p:sp>
          <p:nvSpPr>
            <p:cNvPr id="11" name="圆角矩形 10"/>
            <p:cNvSpPr/>
            <p:nvPr/>
          </p:nvSpPr>
          <p:spPr>
            <a:xfrm>
              <a:off x="3340972" y="2626646"/>
              <a:ext cx="4123615" cy="412624"/>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r>
                <a:rPr lang="en-US" altLang="zh-CN" sz="3200" b="1" strike="noStrike" noProof="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11</a:t>
              </a:r>
              <a:r>
                <a:rPr lang="zh-CN" altLang="en-US" sz="3200" b="1" strike="noStrike" noProof="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月份工作计划</a:t>
              </a:r>
              <a:endParaRPr lang="zh-CN" altLang="en-US" sz="3200" b="1" strike="noStrike" noProof="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endParaRPr>
            </a:p>
          </p:txBody>
        </p:sp>
        <p:sp>
          <p:nvSpPr>
            <p:cNvPr id="12" name="矩形 11"/>
            <p:cNvSpPr/>
            <p:nvPr/>
          </p:nvSpPr>
          <p:spPr>
            <a:xfrm>
              <a:off x="4171943" y="2696911"/>
              <a:ext cx="228383" cy="520882"/>
            </a:xfrm>
            <a:prstGeom prst="rect">
              <a:avLst/>
            </a:prstGeom>
            <a:noFill/>
          </p:spPr>
          <p:txBody>
            <a:bodyPr wrap="none">
              <a:spAutoFit/>
            </a:bodyPr>
            <a:p>
              <a:pPr algn="l" fontAlgn="auto"/>
              <a:r>
                <a:rPr lang="en-US" altLang="zh-CN" sz="2000" b="1" strike="noStrike" noProof="1" dirty="0">
                  <a:latin typeface="微软雅黑" panose="020B0503020204020204" pitchFamily="34" charset="-122"/>
                  <a:ea typeface="微软雅黑" panose="020B0503020204020204" pitchFamily="34" charset="-122"/>
                  <a:cs typeface="微软雅黑" panose="020B0503020204020204" pitchFamily="34" charset="-122"/>
                </a:rPr>
                <a:t> </a:t>
              </a:r>
              <a:endParaRPr lang="zh-CN" altLang="en-US" sz="2000" b="1" strike="noStrike" noProof="1" dirty="0">
                <a:latin typeface="微软雅黑" panose="020B0503020204020204" pitchFamily="34" charset="-122"/>
                <a:ea typeface="微软雅黑" panose="020B0503020204020204" pitchFamily="34" charset="-122"/>
                <a:cs typeface="微软雅黑" panose="020B0503020204020204" pitchFamily="34" charset="-122"/>
              </a:endParaRPr>
            </a:p>
            <a:p>
              <a:pPr fontAlgn="auto"/>
              <a:endParaRPr lang="zh-CN" altLang="en-US" sz="2000" b="1" strike="noStrike" noProof="1" dirty="0">
                <a:latin typeface="微软雅黑" panose="020B0503020204020204" pitchFamily="34" charset="-122"/>
                <a:ea typeface="微软雅黑" panose="020B0503020204020204" pitchFamily="34" charset="-122"/>
              </a:endParaRPr>
            </a:p>
          </p:txBody>
        </p:sp>
      </p:grpSp>
      <p:sp>
        <p:nvSpPr>
          <p:cNvPr id="3" name="圆角矩形 10"/>
          <p:cNvSpPr/>
          <p:nvPr/>
        </p:nvSpPr>
        <p:spPr>
          <a:xfrm>
            <a:off x="2838450" y="4703128"/>
            <a:ext cx="1031875" cy="560388"/>
          </a:xfrm>
          <a:custGeom>
            <a:avLst/>
            <a:gdLst/>
            <a:ahLst/>
            <a:cxnLst/>
            <a:rect l="l" t="t" r="r" b="b"/>
            <a:pathLst>
              <a:path w="760508" h="412624">
                <a:moveTo>
                  <a:pt x="68772" y="0"/>
                </a:moveTo>
                <a:lnTo>
                  <a:pt x="322746" y="0"/>
                </a:lnTo>
                <a:lnTo>
                  <a:pt x="397990" y="0"/>
                </a:lnTo>
                <a:lnTo>
                  <a:pt x="554196" y="0"/>
                </a:lnTo>
                <a:lnTo>
                  <a:pt x="760508" y="206312"/>
                </a:lnTo>
                <a:lnTo>
                  <a:pt x="554196" y="412624"/>
                </a:lnTo>
                <a:lnTo>
                  <a:pt x="397990" y="412624"/>
                </a:lnTo>
                <a:lnTo>
                  <a:pt x="322746" y="412624"/>
                </a:lnTo>
                <a:lnTo>
                  <a:pt x="68772" y="412624"/>
                </a:lnTo>
                <a:cubicBezTo>
                  <a:pt x="30790" y="412624"/>
                  <a:pt x="0" y="381834"/>
                  <a:pt x="0" y="343852"/>
                </a:cubicBezTo>
                <a:lnTo>
                  <a:pt x="0" y="68772"/>
                </a:lnTo>
                <a:cubicBezTo>
                  <a:pt x="0" y="30790"/>
                  <a:pt x="30790" y="0"/>
                  <a:pt x="68772" y="0"/>
                </a:cubicBezTo>
                <a:close/>
              </a:path>
            </a:pathLst>
          </a:cu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r>
              <a:rPr lang="en-US" altLang="zh-CN" sz="2000" b="1" strike="noStrike" noProof="1" dirty="0">
                <a:latin typeface="微软雅黑" panose="020B0503020204020204" pitchFamily="34" charset="-122"/>
                <a:ea typeface="微软雅黑" panose="020B0503020204020204" pitchFamily="34" charset="-122"/>
              </a:rPr>
              <a:t>4.</a:t>
            </a:r>
            <a:endParaRPr lang="zh-CN" altLang="en-US" sz="2000" b="1" strike="noStrike" noProof="1" dirty="0">
              <a:latin typeface="微软雅黑" panose="020B0503020204020204" pitchFamily="34" charset="-122"/>
              <a:ea typeface="微软雅黑" panose="020B0503020204020204" pitchFamily="34" charset="-122"/>
            </a:endParaRPr>
          </a:p>
        </p:txBody>
      </p:sp>
      <p:sp>
        <p:nvSpPr>
          <p:cNvPr id="18" name="文本框 17"/>
          <p:cNvSpPr txBox="1"/>
          <p:nvPr/>
        </p:nvSpPr>
        <p:spPr>
          <a:xfrm>
            <a:off x="4636135" y="3788410"/>
            <a:ext cx="3535680" cy="583565"/>
          </a:xfrm>
          <a:prstGeom prst="rect">
            <a:avLst/>
          </a:prstGeom>
          <a:noFill/>
        </p:spPr>
        <p:txBody>
          <a:bodyPr wrap="square" rtlCol="0">
            <a:spAutoFit/>
          </a:bodyPr>
          <a:p>
            <a:pPr fontAlgn="auto"/>
            <a:r>
              <a:rPr lang="zh-CN" altLang="en-US" sz="3200" b="1" dirty="0">
                <a:effectLst>
                  <a:outerShdw blurRad="38100" dist="19050" dir="2700000" algn="tl" rotWithShape="0">
                    <a:schemeClr val="dk1">
                      <a:alpha val="40000"/>
                    </a:schemeClr>
                  </a:outerShdw>
                </a:effectLst>
                <a:latin typeface="微软雅黑" panose="020B0503020204020204" pitchFamily="34" charset="-122"/>
                <a:sym typeface="+mn-ea"/>
              </a:rPr>
              <a:t>市场学术活动回顾</a:t>
            </a:r>
            <a:endParaRPr lang="zh-CN" altLang="en-US" sz="3200">
              <a:latin typeface="微软雅黑" panose="020B0503020204020204" pitchFamily="34" charset="-122"/>
            </a:endParaRPr>
          </a:p>
        </p:txBody>
      </p:sp>
      <p:sp>
        <p:nvSpPr>
          <p:cNvPr id="20" name="文本框 19"/>
          <p:cNvSpPr txBox="1"/>
          <p:nvPr/>
        </p:nvSpPr>
        <p:spPr>
          <a:xfrm>
            <a:off x="4513580" y="2865120"/>
            <a:ext cx="4228465" cy="583565"/>
          </a:xfrm>
          <a:prstGeom prst="rect">
            <a:avLst/>
          </a:prstGeom>
          <a:noFill/>
        </p:spPr>
        <p:txBody>
          <a:bodyPr wrap="square" rtlCol="0">
            <a:spAutoFit/>
          </a:bodyPr>
          <a:p>
            <a:r>
              <a:rPr lang="en-US" altLang="zh-CN" sz="3200" b="1">
                <a:latin typeface="微软雅黑" panose="020B0503020204020204" pitchFamily="34" charset="-122"/>
                <a:cs typeface="微软雅黑" panose="020B0503020204020204" pitchFamily="34" charset="-122"/>
              </a:rPr>
              <a:t>10</a:t>
            </a:r>
            <a:r>
              <a:rPr lang="zh-CN" altLang="en-US" sz="3200" b="1">
                <a:latin typeface="微软雅黑" panose="020B0503020204020204" pitchFamily="34" charset="-122"/>
                <a:cs typeface="微软雅黑" panose="020B0503020204020204" pitchFamily="34" charset="-122"/>
              </a:rPr>
              <a:t>月销售数据分析</a:t>
            </a:r>
            <a:endParaRPr lang="zh-CN" altLang="en-US" sz="3200" b="1">
              <a:latin typeface="微软雅黑" panose="020B0503020204020204" pitchFamily="34" charset="-122"/>
              <a:cs typeface="微软雅黑" panose="020B0503020204020204" pitchFamily="34" charset="-122"/>
            </a:endParaRPr>
          </a:p>
        </p:txBody>
      </p:sp>
      <p:grpSp>
        <p:nvGrpSpPr>
          <p:cNvPr id="24" name="组合 80"/>
          <p:cNvGrpSpPr/>
          <p:nvPr/>
        </p:nvGrpSpPr>
        <p:grpSpPr>
          <a:xfrm>
            <a:off x="3508339" y="5580514"/>
            <a:ext cx="5595100" cy="783044"/>
            <a:chOff x="3340972" y="2640686"/>
            <a:chExt cx="4123615" cy="577107"/>
          </a:xfrm>
          <a:solidFill>
            <a:schemeClr val="accent1"/>
          </a:solidFill>
        </p:grpSpPr>
        <p:sp>
          <p:nvSpPr>
            <p:cNvPr id="25" name="圆角矩形 24"/>
            <p:cNvSpPr/>
            <p:nvPr/>
          </p:nvSpPr>
          <p:spPr>
            <a:xfrm>
              <a:off x="3340972" y="2640686"/>
              <a:ext cx="4123615" cy="412624"/>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r>
                <a:rPr lang="zh-CN" sz="3200" b="1" strike="noStrike" noProof="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内部管理</a:t>
              </a:r>
              <a:endParaRPr lang="zh-CN" sz="3200" b="1" strike="noStrike" noProof="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endParaRPr>
            </a:p>
          </p:txBody>
        </p:sp>
        <p:sp>
          <p:nvSpPr>
            <p:cNvPr id="26" name="矩形 25"/>
            <p:cNvSpPr/>
            <p:nvPr/>
          </p:nvSpPr>
          <p:spPr>
            <a:xfrm>
              <a:off x="4171943" y="2696911"/>
              <a:ext cx="228383" cy="520882"/>
            </a:xfrm>
            <a:prstGeom prst="rect">
              <a:avLst/>
            </a:prstGeom>
            <a:noFill/>
          </p:spPr>
          <p:txBody>
            <a:bodyPr wrap="none">
              <a:spAutoFit/>
            </a:bodyPr>
            <a:p>
              <a:pPr algn="l" fontAlgn="auto"/>
              <a:r>
                <a:rPr lang="en-US" altLang="zh-CN" sz="2000" b="1" strike="noStrike" noProof="1" dirty="0">
                  <a:latin typeface="微软雅黑" panose="020B0503020204020204" pitchFamily="34" charset="-122"/>
                  <a:ea typeface="微软雅黑" panose="020B0503020204020204" pitchFamily="34" charset="-122"/>
                  <a:cs typeface="微软雅黑" panose="020B0503020204020204" pitchFamily="34" charset="-122"/>
                </a:rPr>
                <a:t> </a:t>
              </a:r>
              <a:endParaRPr lang="zh-CN" altLang="en-US" sz="2000" b="1" strike="noStrike" noProof="1" dirty="0">
                <a:latin typeface="微软雅黑" panose="020B0503020204020204" pitchFamily="34" charset="-122"/>
                <a:ea typeface="微软雅黑" panose="020B0503020204020204" pitchFamily="34" charset="-122"/>
                <a:cs typeface="微软雅黑" panose="020B0503020204020204" pitchFamily="34" charset="-122"/>
              </a:endParaRPr>
            </a:p>
            <a:p>
              <a:pPr fontAlgn="auto"/>
              <a:endParaRPr lang="zh-CN" altLang="en-US" sz="2000" b="1" strike="noStrike" noProof="1" dirty="0">
                <a:latin typeface="微软雅黑" panose="020B0503020204020204" pitchFamily="34" charset="-122"/>
                <a:ea typeface="微软雅黑" panose="020B0503020204020204" pitchFamily="34" charset="-122"/>
              </a:endParaRPr>
            </a:p>
          </p:txBody>
        </p:sp>
      </p:grpSp>
      <p:sp>
        <p:nvSpPr>
          <p:cNvPr id="23" name="圆角矩形 10"/>
          <p:cNvSpPr/>
          <p:nvPr/>
        </p:nvSpPr>
        <p:spPr>
          <a:xfrm>
            <a:off x="2838450" y="5580063"/>
            <a:ext cx="1031875" cy="560388"/>
          </a:xfrm>
          <a:custGeom>
            <a:avLst/>
            <a:gdLst/>
            <a:ahLst/>
            <a:cxnLst/>
            <a:rect l="l" t="t" r="r" b="b"/>
            <a:pathLst>
              <a:path w="760508" h="412624">
                <a:moveTo>
                  <a:pt x="68772" y="0"/>
                </a:moveTo>
                <a:lnTo>
                  <a:pt x="322746" y="0"/>
                </a:lnTo>
                <a:lnTo>
                  <a:pt x="397990" y="0"/>
                </a:lnTo>
                <a:lnTo>
                  <a:pt x="554196" y="0"/>
                </a:lnTo>
                <a:lnTo>
                  <a:pt x="760508" y="206312"/>
                </a:lnTo>
                <a:lnTo>
                  <a:pt x="554196" y="412624"/>
                </a:lnTo>
                <a:lnTo>
                  <a:pt x="397990" y="412624"/>
                </a:lnTo>
                <a:lnTo>
                  <a:pt x="322746" y="412624"/>
                </a:lnTo>
                <a:lnTo>
                  <a:pt x="68772" y="412624"/>
                </a:lnTo>
                <a:cubicBezTo>
                  <a:pt x="30790" y="412624"/>
                  <a:pt x="0" y="381834"/>
                  <a:pt x="0" y="343852"/>
                </a:cubicBezTo>
                <a:lnTo>
                  <a:pt x="0" y="68772"/>
                </a:lnTo>
                <a:cubicBezTo>
                  <a:pt x="0" y="30790"/>
                  <a:pt x="30790" y="0"/>
                  <a:pt x="68772" y="0"/>
                </a:cubicBezTo>
                <a:close/>
              </a:path>
            </a:pathLst>
          </a:cu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r>
              <a:rPr lang="en-US" altLang="zh-CN" sz="2000" b="1" strike="noStrike" noProof="1" dirty="0">
                <a:latin typeface="微软雅黑" panose="020B0503020204020204" pitchFamily="34" charset="-122"/>
                <a:ea typeface="微软雅黑" panose="020B0503020204020204" pitchFamily="34" charset="-122"/>
              </a:rPr>
              <a:t>5.</a:t>
            </a:r>
            <a:endParaRPr lang="zh-CN" altLang="en-US" sz="2000" b="1" strike="noStrike" noProof="1"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4"/>
          </p:nvPr>
        </p:nvSpPr>
        <p:spPr/>
        <p:txBody>
          <a:bodyPr/>
          <a:p>
            <a:r>
              <a:rPr lang="zh-CN" altLang="en-US"/>
              <a:t>艾多患者管理表</a:t>
            </a:r>
            <a:endParaRPr lang="zh-CN" altLang="en-US"/>
          </a:p>
        </p:txBody>
      </p:sp>
      <p:pic>
        <p:nvPicPr>
          <p:cNvPr id="4" name="内容占位符 3"/>
          <p:cNvPicPr>
            <a:picLocks noChangeAspect="1"/>
          </p:cNvPicPr>
          <p:nvPr>
            <p:ph sz="quarter" idx="15"/>
          </p:nvPr>
        </p:nvPicPr>
        <p:blipFill>
          <a:blip r:embed="rId1"/>
          <a:stretch>
            <a:fillRect/>
          </a:stretch>
        </p:blipFill>
        <p:spPr>
          <a:xfrm>
            <a:off x="459105" y="864235"/>
            <a:ext cx="11276965" cy="51301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流程图: 可选过程 3"/>
          <p:cNvSpPr/>
          <p:nvPr/>
        </p:nvSpPr>
        <p:spPr>
          <a:xfrm>
            <a:off x="1037590" y="213995"/>
            <a:ext cx="4256405" cy="86423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圆角矩形 4"/>
          <p:cNvSpPr/>
          <p:nvPr/>
        </p:nvSpPr>
        <p:spPr>
          <a:xfrm>
            <a:off x="6502400" y="214630"/>
            <a:ext cx="4104005" cy="863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2167890" y="353695"/>
            <a:ext cx="2162175" cy="583565"/>
          </a:xfrm>
          <a:prstGeom prst="rect">
            <a:avLst/>
          </a:prstGeom>
          <a:noFill/>
        </p:spPr>
        <p:txBody>
          <a:bodyPr wrap="square" rtlCol="0">
            <a:spAutoFit/>
          </a:bodyPr>
          <a:p>
            <a:r>
              <a:rPr lang="zh-CN" altLang="en-US" sz="3200"/>
              <a:t>瘤种分析</a:t>
            </a:r>
            <a:endParaRPr lang="zh-CN" altLang="en-US" sz="3200"/>
          </a:p>
        </p:txBody>
      </p:sp>
      <p:sp>
        <p:nvSpPr>
          <p:cNvPr id="7" name="文本框 6"/>
          <p:cNvSpPr txBox="1"/>
          <p:nvPr/>
        </p:nvSpPr>
        <p:spPr>
          <a:xfrm>
            <a:off x="7733665" y="354965"/>
            <a:ext cx="2092960" cy="583565"/>
          </a:xfrm>
          <a:prstGeom prst="rect">
            <a:avLst/>
          </a:prstGeom>
          <a:noFill/>
        </p:spPr>
        <p:txBody>
          <a:bodyPr wrap="square" rtlCol="0">
            <a:spAutoFit/>
          </a:bodyPr>
          <a:p>
            <a:r>
              <a:rPr lang="zh-CN" altLang="en-US" sz="3200"/>
              <a:t>科室分析</a:t>
            </a:r>
            <a:endParaRPr lang="zh-CN" altLang="en-US" sz="3200"/>
          </a:p>
        </p:txBody>
      </p:sp>
      <p:graphicFrame>
        <p:nvGraphicFramePr>
          <p:cNvPr id="13" name="图表 12"/>
          <p:cNvGraphicFramePr/>
          <p:nvPr/>
        </p:nvGraphicFramePr>
        <p:xfrm>
          <a:off x="6181725" y="1320800"/>
          <a:ext cx="5578475" cy="4918075"/>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9" name="内容占位符 18"/>
          <p:cNvGraphicFramePr/>
          <p:nvPr>
            <p:ph sz="quarter" idx="15"/>
          </p:nvPr>
        </p:nvGraphicFramePr>
        <p:xfrm>
          <a:off x="480060" y="1320800"/>
          <a:ext cx="5191125" cy="4918075"/>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4"/>
          </p:nvPr>
        </p:nvSpPr>
        <p:spPr/>
        <p:txBody>
          <a:bodyPr/>
          <a:lstStyle/>
          <a:p>
            <a:r>
              <a:rPr lang="zh-CN" altLang="en-US" dirty="0"/>
              <a:t>艾越市场分析</a:t>
            </a:r>
            <a:endParaRPr lang="zh-CN" altLang="en-US" dirty="0"/>
          </a:p>
        </p:txBody>
      </p:sp>
      <p:graphicFrame>
        <p:nvGraphicFramePr>
          <p:cNvPr id="4" name="表格 3"/>
          <p:cNvGraphicFramePr/>
          <p:nvPr>
            <p:custDataLst>
              <p:tags r:id="rId1"/>
            </p:custDataLst>
          </p:nvPr>
        </p:nvGraphicFramePr>
        <p:xfrm>
          <a:off x="848043" y="852170"/>
          <a:ext cx="10350500" cy="1851660"/>
        </p:xfrm>
        <a:graphic>
          <a:graphicData uri="http://schemas.openxmlformats.org/drawingml/2006/table">
            <a:tbl>
              <a:tblPr firstRow="1" bandRow="1">
                <a:tableStyleId>{5C22544A-7EE6-4342-B048-85BDC9FD1C3A}</a:tableStyleId>
              </a:tblPr>
              <a:tblGrid>
                <a:gridCol w="940955"/>
                <a:gridCol w="940954"/>
                <a:gridCol w="940955"/>
                <a:gridCol w="940954"/>
                <a:gridCol w="940955"/>
                <a:gridCol w="940954"/>
                <a:gridCol w="940955"/>
                <a:gridCol w="940954"/>
                <a:gridCol w="940955"/>
                <a:gridCol w="940954"/>
                <a:gridCol w="940955"/>
              </a:tblGrid>
              <a:tr h="925830">
                <a:tc>
                  <a:txBody>
                    <a:bodyPr/>
                    <a:lstStyle/>
                    <a:p>
                      <a:pPr indent="0" algn="ctr">
                        <a:buNone/>
                      </a:pPr>
                      <a:endParaRPr lang="en-US" altLang="en-US" sz="1200"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1月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2月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3月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4月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5月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6月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Arial" panose="020B0604020202020204" charset="-122"/>
                        </a:rPr>
                        <a:t>7月</a:t>
                      </a:r>
                      <a:endParaRPr lang="zh-CN" altLang="en-US" b="1">
                        <a:solidFill>
                          <a:srgbClr val="FFFFFF"/>
                        </a:solidFill>
                        <a:latin typeface="Arial" panose="020B0604020202020204" pitchFamily="34" charset="0"/>
                        <a:ea typeface="Arial" panose="020B0604020202020204"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宋体" panose="02010600030101010101" pitchFamily="2" charset="-122"/>
                        </a:rPr>
                        <a:t>8月</a:t>
                      </a:r>
                      <a:endParaRPr lang="zh-CN" altLang="en-US" b="1">
                        <a:solidFill>
                          <a:srgbClr val="FFFFFF"/>
                        </a:solidFill>
                        <a:latin typeface="Arial" panose="020B0604020202020204" pitchFamily="34" charset="0"/>
                        <a:ea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b="1">
                          <a:solidFill>
                            <a:srgbClr val="FFFFFF"/>
                          </a:solidFill>
                          <a:latin typeface="Arial" panose="020B0604020202020204" pitchFamily="34" charset="0"/>
                          <a:ea typeface="宋体" panose="02010600030101010101" pitchFamily="2" charset="-122"/>
                        </a:rPr>
                        <a:t>9月</a:t>
                      </a:r>
                      <a:endParaRPr lang="zh-CN" altLang="en-US" b="1">
                        <a:solidFill>
                          <a:srgbClr val="FFFFFF"/>
                        </a:solidFill>
                        <a:latin typeface="Arial" panose="020B0604020202020204" pitchFamily="34" charset="0"/>
                        <a:ea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c>
                  <a:txBody>
                    <a:bodyPr/>
                    <a:p>
                      <a:pPr indent="0" algn="ctr">
                        <a:buNone/>
                      </a:pPr>
                      <a:r>
                        <a:rPr lang="en-US" altLang="zh-CN" b="1">
                          <a:solidFill>
                            <a:srgbClr val="FFFFFF"/>
                          </a:solidFill>
                          <a:latin typeface="Arial" panose="020B0604020202020204" pitchFamily="34" charset="0"/>
                          <a:ea typeface="宋体" panose="02010600030101010101" pitchFamily="2" charset="-122"/>
                        </a:rPr>
                        <a:t>10</a:t>
                      </a:r>
                      <a:r>
                        <a:rPr lang="zh-CN" altLang="en-US" b="1">
                          <a:solidFill>
                            <a:srgbClr val="FFFFFF"/>
                          </a:solidFill>
                          <a:latin typeface="Arial" panose="020B0604020202020204" pitchFamily="34" charset="0"/>
                          <a:ea typeface="宋体" panose="02010600030101010101" pitchFamily="2" charset="-122"/>
                        </a:rPr>
                        <a:t>月</a:t>
                      </a:r>
                      <a:endParaRPr lang="zh-CN" altLang="en-US" b="1">
                        <a:solidFill>
                          <a:srgbClr val="FFFFFF"/>
                        </a:solidFill>
                        <a:latin typeface="Arial" panose="020B0604020202020204" pitchFamily="34" charset="0"/>
                        <a:ea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4F81BD"/>
                    </a:solidFill>
                  </a:tcPr>
                </a:tc>
              </a:tr>
              <a:tr h="925830">
                <a:tc>
                  <a:txBody>
                    <a:bodyPr/>
                    <a:lstStyle/>
                    <a:p>
                      <a:pPr indent="0" algn="ctr">
                        <a:buNone/>
                      </a:pPr>
                      <a:r>
                        <a:rPr lang="zh-CN" b="1">
                          <a:solidFill>
                            <a:srgbClr val="000000"/>
                          </a:solidFill>
                          <a:latin typeface="Arial" panose="020B0604020202020204" pitchFamily="34" charset="0"/>
                          <a:ea typeface="宋体" panose="02010600030101010101" pitchFamily="2" charset="-122"/>
                        </a:rPr>
                        <a:t>发货</a:t>
                      </a:r>
                      <a:endParaRPr lang="zh-CN" altLang="en-US" b="1">
                        <a:solidFill>
                          <a:srgbClr val="000000"/>
                        </a:solidFill>
                        <a:latin typeface="Arial" panose="020B0604020202020204" pitchFamily="34" charset="0"/>
                        <a:ea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431</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98</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177</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216</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141</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66</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63</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-113</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lstStyle/>
                    <a:p>
                      <a:pPr indent="0" algn="ctr">
                        <a:buNone/>
                      </a:pPr>
                      <a:r>
                        <a:rPr lang="en-US" altLang="en-US" b="1">
                          <a:solidFill>
                            <a:srgbClr val="000000"/>
                          </a:solidFill>
                          <a:latin typeface="宋体" panose="02010600030101010101" pitchFamily="2" charset="-122"/>
                        </a:rPr>
                        <a:t>98</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c>
                  <a:txBody>
                    <a:bodyPr/>
                    <a:p>
                      <a:pPr indent="0" algn="ctr">
                        <a:buNone/>
                      </a:pPr>
                      <a:r>
                        <a:rPr lang="en-US" altLang="en-US" b="1">
                          <a:solidFill>
                            <a:srgbClr val="000000"/>
                          </a:solidFill>
                          <a:latin typeface="宋体" panose="02010600030101010101" pitchFamily="2" charset="-122"/>
                        </a:rPr>
                        <a:t>78</a:t>
                      </a:r>
                      <a:endParaRPr lang="en-US" altLang="en-US" b="1">
                        <a:solidFill>
                          <a:srgbClr val="000000"/>
                        </a:solidFill>
                        <a:latin typeface="宋体" panose="02010600030101010101" pitchFamily="2" charset="-122"/>
                      </a:endParaRPr>
                    </a:p>
                  </a:txBody>
                  <a:tcPr marL="12700" marR="12700" marT="12700" anchor="ct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lnTlToBr>
                    <a:lnBlToTr>
                      <a:noFill/>
                    </a:lnBlToTr>
                    <a:solidFill>
                      <a:srgbClr val="D0D8E8"/>
                    </a:solidFill>
                  </a:tcPr>
                </a:tc>
              </a:tr>
            </a:tbl>
          </a:graphicData>
        </a:graphic>
      </p:graphicFrame>
      <p:sp>
        <p:nvSpPr>
          <p:cNvPr id="3" name="文本框 2"/>
          <p:cNvSpPr txBox="1"/>
          <p:nvPr/>
        </p:nvSpPr>
        <p:spPr>
          <a:xfrm>
            <a:off x="869315" y="3085465"/>
            <a:ext cx="5453380" cy="2306955"/>
          </a:xfrm>
          <a:prstGeom prst="rect">
            <a:avLst/>
          </a:prstGeom>
          <a:noFill/>
        </p:spPr>
        <p:txBody>
          <a:bodyPr wrap="square" rtlCol="0">
            <a:spAutoFit/>
          </a:bodyPr>
          <a:p>
            <a:r>
              <a:rPr lang="zh-CN" altLang="en-US" sz="1600">
                <a:latin typeface="微软雅黑" panose="020B0503020204020204" pitchFamily="34" charset="-122"/>
                <a:cs typeface="微软雅黑" panose="020B0503020204020204" pitchFamily="34" charset="-122"/>
              </a:rPr>
              <a:t>存在问题：</a:t>
            </a:r>
            <a:endParaRPr lang="zh-CN" altLang="en-US" sz="1600">
              <a:latin typeface="微软雅黑" panose="020B0503020204020204" pitchFamily="34" charset="-122"/>
              <a:cs typeface="微软雅黑" panose="020B0503020204020204" pitchFamily="34" charset="-122"/>
            </a:endParaRPr>
          </a:p>
          <a:p>
            <a:endParaRPr lang="zh-CN" altLang="en-US" sz="1600">
              <a:latin typeface="微软雅黑" panose="020B0503020204020204" pitchFamily="34" charset="-122"/>
              <a:cs typeface="微软雅黑" panose="020B0503020204020204" pitchFamily="34" charset="-122"/>
            </a:endParaRPr>
          </a:p>
          <a:p>
            <a:r>
              <a:rPr lang="en-US" altLang="zh-CN" sz="1600">
                <a:latin typeface="微软雅黑" panose="020B0503020204020204" pitchFamily="34" charset="-122"/>
                <a:cs typeface="微软雅黑" panose="020B0503020204020204" pitchFamily="34" charset="-122"/>
              </a:rPr>
              <a:t>1.</a:t>
            </a:r>
            <a:r>
              <a:rPr lang="zh-CN" altLang="en-US" sz="1600">
                <a:latin typeface="微软雅黑" panose="020B0503020204020204" pitchFamily="34" charset="-122"/>
                <a:cs typeface="微软雅黑" panose="020B0503020204020204" pitchFamily="34" charset="-122"/>
              </a:rPr>
              <a:t>医院针对集采品种与非集采产品使用比例的控制</a:t>
            </a:r>
            <a:endParaRPr lang="zh-CN" altLang="en-US" sz="1600">
              <a:latin typeface="微软雅黑" panose="020B0503020204020204" pitchFamily="34" charset="-122"/>
              <a:cs typeface="微软雅黑" panose="020B0503020204020204" pitchFamily="34" charset="-122"/>
            </a:endParaRPr>
          </a:p>
          <a:p>
            <a:endParaRPr lang="zh-CN" altLang="en-US" sz="1600">
              <a:latin typeface="微软雅黑" panose="020B0503020204020204" pitchFamily="34" charset="-122"/>
              <a:cs typeface="微软雅黑" panose="020B0503020204020204" pitchFamily="34" charset="-122"/>
            </a:endParaRPr>
          </a:p>
          <a:p>
            <a:r>
              <a:rPr lang="en-US" altLang="zh-CN" sz="1600">
                <a:latin typeface="微软雅黑" panose="020B0503020204020204" pitchFamily="34" charset="-122"/>
                <a:cs typeface="微软雅黑" panose="020B0503020204020204" pitchFamily="34" charset="-122"/>
              </a:rPr>
              <a:t>2.</a:t>
            </a:r>
            <a:r>
              <a:rPr lang="zh-CN" altLang="en-US" sz="1600">
                <a:latin typeface="微软雅黑" panose="020B0503020204020204" pitchFamily="34" charset="-122"/>
                <a:cs typeface="微软雅黑" panose="020B0503020204020204" pitchFamily="34" charset="-122"/>
              </a:rPr>
              <a:t>六大重点瘤种，只有一半目前占比较高，需要更高的专注度，聚焦剩下的三大重点瘤种，提升占比。</a:t>
            </a:r>
            <a:endParaRPr lang="zh-CN" altLang="en-US" sz="1600">
              <a:latin typeface="微软雅黑" panose="020B0503020204020204" pitchFamily="34" charset="-122"/>
              <a:cs typeface="微软雅黑" panose="020B0503020204020204" pitchFamily="34" charset="-122"/>
            </a:endParaRPr>
          </a:p>
          <a:p>
            <a:endParaRPr lang="zh-CN" altLang="en-US" sz="1600">
              <a:latin typeface="微软雅黑" panose="020B0503020204020204" pitchFamily="34" charset="-122"/>
              <a:cs typeface="微软雅黑" panose="020B0503020204020204" pitchFamily="34" charset="-122"/>
            </a:endParaRPr>
          </a:p>
          <a:p>
            <a:r>
              <a:rPr lang="en-US" altLang="zh-CN" sz="1600">
                <a:latin typeface="微软雅黑" panose="020B0503020204020204" pitchFamily="34" charset="-122"/>
                <a:cs typeface="微软雅黑" panose="020B0503020204020204" pitchFamily="34" charset="-122"/>
              </a:rPr>
              <a:t>3.</a:t>
            </a:r>
            <a:r>
              <a:rPr lang="zh-CN" altLang="en-US" sz="1600">
                <a:latin typeface="微软雅黑" panose="020B0503020204020204" pitchFamily="34" charset="-122"/>
                <a:cs typeface="微软雅黑" panose="020B0503020204020204" pitchFamily="34" charset="-122"/>
              </a:rPr>
              <a:t>县域部分市场待开发，私立医院艾越占白紫市场比例还有待提升</a:t>
            </a:r>
            <a:endParaRPr lang="zh-CN" altLang="en-US" sz="1600">
              <a:latin typeface="微软雅黑" panose="020B0503020204020204" pitchFamily="34" charset="-122"/>
              <a:cs typeface="微软雅黑" panose="020B0503020204020204" pitchFamily="34" charset="-122"/>
            </a:endParaRPr>
          </a:p>
        </p:txBody>
      </p:sp>
      <p:sp>
        <p:nvSpPr>
          <p:cNvPr id="5" name="文本框 4"/>
          <p:cNvSpPr txBox="1"/>
          <p:nvPr/>
        </p:nvSpPr>
        <p:spPr>
          <a:xfrm>
            <a:off x="8980805" y="403860"/>
            <a:ext cx="1581150" cy="306705"/>
          </a:xfrm>
          <a:prstGeom prst="rect">
            <a:avLst/>
          </a:prstGeom>
          <a:noFill/>
        </p:spPr>
        <p:txBody>
          <a:bodyPr wrap="square" rtlCol="0">
            <a:spAutoFit/>
          </a:bodyPr>
          <a:p>
            <a:r>
              <a:rPr lang="zh-CN" altLang="en-US" sz="1400" b="1">
                <a:solidFill>
                  <a:srgbClr val="0070C0"/>
                </a:solidFill>
              </a:rPr>
              <a:t>单位：万元</a:t>
            </a:r>
            <a:endParaRPr lang="zh-CN" altLang="en-US" sz="1400" b="1">
              <a:solidFill>
                <a:srgbClr val="0070C0"/>
              </a:solidFill>
            </a:endParaRPr>
          </a:p>
        </p:txBody>
      </p:sp>
      <p:sp>
        <p:nvSpPr>
          <p:cNvPr id="6" name="文本框 5"/>
          <p:cNvSpPr txBox="1"/>
          <p:nvPr/>
        </p:nvSpPr>
        <p:spPr>
          <a:xfrm>
            <a:off x="6471285" y="3085465"/>
            <a:ext cx="5088890" cy="2306955"/>
          </a:xfrm>
          <a:prstGeom prst="rect">
            <a:avLst/>
          </a:prstGeom>
          <a:noFill/>
        </p:spPr>
        <p:txBody>
          <a:bodyPr wrap="square" rtlCol="0">
            <a:spAutoFit/>
          </a:bodyPr>
          <a:p>
            <a:r>
              <a:rPr lang="zh-CN" altLang="en-US" sz="1600">
                <a:latin typeface="微软雅黑" panose="020B0503020204020204" pitchFamily="34" charset="-122"/>
                <a:cs typeface="微软雅黑" panose="020B0503020204020204" pitchFamily="34" charset="-122"/>
              </a:rPr>
              <a:t>行动计划：</a:t>
            </a:r>
            <a:endParaRPr lang="zh-CN" altLang="en-US" sz="1600">
              <a:latin typeface="微软雅黑" panose="020B0503020204020204" pitchFamily="34" charset="-122"/>
              <a:cs typeface="微软雅黑" panose="020B0503020204020204" pitchFamily="34" charset="-122"/>
            </a:endParaRPr>
          </a:p>
          <a:p>
            <a:endParaRPr lang="zh-CN" altLang="en-US" sz="1600">
              <a:latin typeface="微软雅黑" panose="020B0503020204020204" pitchFamily="34" charset="-122"/>
              <a:cs typeface="微软雅黑" panose="020B0503020204020204" pitchFamily="34" charset="-122"/>
            </a:endParaRPr>
          </a:p>
          <a:p>
            <a:r>
              <a:rPr lang="en-US" altLang="zh-CN" sz="1600">
                <a:latin typeface="微软雅黑" panose="020B0503020204020204" pitchFamily="34" charset="-122"/>
                <a:cs typeface="微软雅黑" panose="020B0503020204020204" pitchFamily="34" charset="-122"/>
              </a:rPr>
              <a:t>1.</a:t>
            </a:r>
            <a:r>
              <a:rPr lang="zh-CN" altLang="en-US" sz="1600">
                <a:latin typeface="微软雅黑" panose="020B0503020204020204" pitchFamily="34" charset="-122"/>
                <a:cs typeface="微软雅黑" panose="020B0503020204020204" pitchFamily="34" charset="-122"/>
              </a:rPr>
              <a:t>做好院领导，药剂科相关工作，利用战略合作单位关系，沟通放宽白紫占比</a:t>
            </a:r>
            <a:endParaRPr lang="zh-CN" altLang="en-US" sz="1600">
              <a:latin typeface="微软雅黑" panose="020B0503020204020204" pitchFamily="34" charset="-122"/>
              <a:cs typeface="微软雅黑" panose="020B0503020204020204" pitchFamily="34" charset="-122"/>
            </a:endParaRPr>
          </a:p>
          <a:p>
            <a:endParaRPr lang="zh-CN" altLang="en-US" sz="1600">
              <a:latin typeface="微软雅黑" panose="020B0503020204020204" pitchFamily="34" charset="-122"/>
              <a:cs typeface="微软雅黑" panose="020B0503020204020204" pitchFamily="34" charset="-122"/>
            </a:endParaRPr>
          </a:p>
          <a:p>
            <a:r>
              <a:rPr lang="en-US" altLang="zh-CN" sz="1600">
                <a:latin typeface="微软雅黑" panose="020B0503020204020204" pitchFamily="34" charset="-122"/>
                <a:cs typeface="微软雅黑" panose="020B0503020204020204" pitchFamily="34" charset="-122"/>
              </a:rPr>
              <a:t>2.</a:t>
            </a:r>
            <a:r>
              <a:rPr lang="zh-CN" altLang="en-US" sz="1600">
                <a:latin typeface="微软雅黑" panose="020B0503020204020204" pitchFamily="34" charset="-122"/>
                <a:cs typeface="微软雅黑" panose="020B0503020204020204" pitchFamily="34" charset="-122"/>
              </a:rPr>
              <a:t>聚焦重点瘤种，抢占一线及新辅助治疗用药市场</a:t>
            </a:r>
            <a:endParaRPr lang="zh-CN" altLang="en-US" sz="1600">
              <a:latin typeface="微软雅黑" panose="020B0503020204020204" pitchFamily="34" charset="-122"/>
              <a:cs typeface="微软雅黑" panose="020B0503020204020204" pitchFamily="34" charset="-122"/>
            </a:endParaRPr>
          </a:p>
          <a:p>
            <a:endParaRPr lang="zh-CN" altLang="en-US" sz="1600">
              <a:latin typeface="微软雅黑" panose="020B0503020204020204" pitchFamily="34" charset="-122"/>
              <a:cs typeface="微软雅黑" panose="020B0503020204020204" pitchFamily="34" charset="-122"/>
            </a:endParaRPr>
          </a:p>
          <a:p>
            <a:r>
              <a:rPr lang="en-US" altLang="zh-CN" sz="1600">
                <a:latin typeface="微软雅黑" panose="020B0503020204020204" pitchFamily="34" charset="-122"/>
                <a:cs typeface="微软雅黑" panose="020B0503020204020204" pitchFamily="34" charset="-122"/>
              </a:rPr>
              <a:t>3.</a:t>
            </a:r>
            <a:r>
              <a:rPr lang="zh-CN" altLang="en-US" sz="1600">
                <a:latin typeface="微软雅黑" panose="020B0503020204020204" pitchFamily="34" charset="-122"/>
                <a:cs typeface="微软雅黑" panose="020B0503020204020204" pitchFamily="34" charset="-122"/>
              </a:rPr>
              <a:t>做好县域市场的开发，上量工作。尤其是私立医院，尽量做到百分百市场占有率</a:t>
            </a:r>
            <a:endParaRPr lang="zh-CN" altLang="en-US" sz="1600">
              <a:latin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p:cNvSpPr/>
          <p:nvPr/>
        </p:nvSpPr>
        <p:spPr>
          <a:xfrm>
            <a:off x="758825" y="716915"/>
            <a:ext cx="4972050" cy="10648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1621790" y="956945"/>
            <a:ext cx="3462655" cy="583565"/>
          </a:xfrm>
          <a:prstGeom prst="rect">
            <a:avLst/>
          </a:prstGeom>
          <a:noFill/>
        </p:spPr>
        <p:txBody>
          <a:bodyPr wrap="square" rtlCol="0">
            <a:spAutoFit/>
          </a:bodyPr>
          <a:p>
            <a:pPr algn="ctr"/>
            <a:r>
              <a:rPr lang="zh-CN" altLang="en-US" sz="3200"/>
              <a:t>瘤种分析</a:t>
            </a:r>
            <a:endParaRPr lang="zh-CN" altLang="en-US" sz="3200"/>
          </a:p>
        </p:txBody>
      </p:sp>
      <p:sp>
        <p:nvSpPr>
          <p:cNvPr id="10" name="圆角矩形 9"/>
          <p:cNvSpPr/>
          <p:nvPr/>
        </p:nvSpPr>
        <p:spPr>
          <a:xfrm>
            <a:off x="6081395" y="716915"/>
            <a:ext cx="4704080" cy="10642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文本框 10"/>
          <p:cNvSpPr txBox="1"/>
          <p:nvPr/>
        </p:nvSpPr>
        <p:spPr>
          <a:xfrm>
            <a:off x="6787515" y="957580"/>
            <a:ext cx="3291840" cy="583565"/>
          </a:xfrm>
          <a:prstGeom prst="rect">
            <a:avLst/>
          </a:prstGeom>
          <a:noFill/>
        </p:spPr>
        <p:txBody>
          <a:bodyPr wrap="square" rtlCol="0">
            <a:spAutoFit/>
          </a:bodyPr>
          <a:p>
            <a:pPr algn="ctr"/>
            <a:r>
              <a:rPr lang="zh-CN" altLang="en-US" sz="3200"/>
              <a:t>科室分析</a:t>
            </a:r>
            <a:endParaRPr lang="zh-CN" altLang="en-US" sz="3200"/>
          </a:p>
        </p:txBody>
      </p:sp>
      <p:graphicFrame>
        <p:nvGraphicFramePr>
          <p:cNvPr id="13" name="图表 12"/>
          <p:cNvGraphicFramePr/>
          <p:nvPr/>
        </p:nvGraphicFramePr>
        <p:xfrm>
          <a:off x="594995" y="1991360"/>
          <a:ext cx="5074920" cy="397764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4" name="图表 13"/>
          <p:cNvGraphicFramePr/>
          <p:nvPr/>
        </p:nvGraphicFramePr>
        <p:xfrm>
          <a:off x="6081395" y="1991360"/>
          <a:ext cx="5629275" cy="4064635"/>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占位符 1"/>
          <p:cNvSpPr>
            <a:spLocks noGrp="1"/>
          </p:cNvSpPr>
          <p:nvPr/>
        </p:nvSpPr>
        <p:spPr>
          <a:xfrm>
            <a:off x="778828" y="110490"/>
            <a:ext cx="9815513" cy="630238"/>
          </a:xfrm>
          <a:prstGeom prst="rect">
            <a:avLst/>
          </a:prstGeom>
        </p:spPr>
        <p:txBody>
          <a:bodyPr vert="horz" lIns="91440" tIns="45720" rIns="91440" bIns="45720" rtlCol="0" anchor="ctr">
            <a:noAutofit/>
          </a:bodyPr>
          <a:lstStyle>
            <a:lvl1pPr marL="0" indent="0" algn="l" defTabSz="914400" rtl="0" eaLnBrk="1" latinLnBrk="0" hangingPunct="1">
              <a:spcBef>
                <a:spcPct val="20000"/>
              </a:spcBef>
              <a:buFont typeface="Arial" panose="020B0604020202020204" pitchFamily="34" charset="0"/>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fontAlgn="base"/>
            <a:r>
              <a:rPr sz="2800" strike="noStrike" noProof="1"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rPr>
              <a:t>三、</a:t>
            </a:r>
            <a:r>
              <a:rPr lang="en-US" altLang="zh-CN" sz="2800" strike="noStrike" noProof="1"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rPr>
              <a:t>10</a:t>
            </a:r>
            <a:r>
              <a:rPr sz="2800" strike="noStrike" noProof="1"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rPr>
              <a:t>月沙龙</a:t>
            </a:r>
            <a:r>
              <a:rPr sz="2800" strike="noStrike" noProof="1"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rPr>
              <a:t>学术活动回顾</a:t>
            </a:r>
            <a:endParaRPr sz="2800" strike="noStrike" noProof="1" dirty="0">
              <a:solidFill>
                <a:srgbClr val="0070C0"/>
              </a:solidFill>
              <a:effectLst>
                <a:outerShdw blurRad="38100" dist="25400" dir="5400000" algn="ctr" rotWithShape="0">
                  <a:srgbClr val="6E747A">
                    <a:alpha val="43000"/>
                  </a:srgbClr>
                </a:outerShdw>
              </a:effectLst>
            </a:endParaRPr>
          </a:p>
        </p:txBody>
      </p:sp>
      <p:pic>
        <p:nvPicPr>
          <p:cNvPr id="3" name="图片 2"/>
          <p:cNvPicPr>
            <a:picLocks noChangeAspect="1"/>
          </p:cNvPicPr>
          <p:nvPr/>
        </p:nvPicPr>
        <p:blipFill>
          <a:blip r:embed="rId1"/>
          <a:stretch>
            <a:fillRect/>
          </a:stretch>
        </p:blipFill>
        <p:spPr>
          <a:xfrm>
            <a:off x="779145" y="802005"/>
            <a:ext cx="3924300" cy="5404485"/>
          </a:xfrm>
          <a:prstGeom prst="rect">
            <a:avLst/>
          </a:prstGeom>
        </p:spPr>
      </p:pic>
      <p:pic>
        <p:nvPicPr>
          <p:cNvPr id="5" name="图片 4"/>
          <p:cNvPicPr>
            <a:picLocks noChangeAspect="1"/>
          </p:cNvPicPr>
          <p:nvPr/>
        </p:nvPicPr>
        <p:blipFill>
          <a:blip r:embed="rId2"/>
          <a:stretch>
            <a:fillRect/>
          </a:stretch>
        </p:blipFill>
        <p:spPr>
          <a:xfrm>
            <a:off x="4942205" y="911225"/>
            <a:ext cx="6760210" cy="50361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占位符 1"/>
          <p:cNvSpPr>
            <a:spLocks noGrp="1"/>
          </p:cNvSpPr>
          <p:nvPr/>
        </p:nvSpPr>
        <p:spPr>
          <a:xfrm>
            <a:off x="778828" y="110490"/>
            <a:ext cx="9815513" cy="630238"/>
          </a:xfrm>
          <a:prstGeom prst="rect">
            <a:avLst/>
          </a:prstGeom>
        </p:spPr>
        <p:txBody>
          <a:bodyPr vert="horz" lIns="91440" tIns="45720" rIns="91440" bIns="45720" rtlCol="0" anchor="ctr">
            <a:noAutofit/>
          </a:bodyPr>
          <a:lstStyle>
            <a:lvl1pPr marL="0" indent="0" algn="l" defTabSz="914400" rtl="0" eaLnBrk="1" latinLnBrk="0" hangingPunct="1">
              <a:spcBef>
                <a:spcPct val="20000"/>
              </a:spcBef>
              <a:buFont typeface="Arial" panose="020B0604020202020204" pitchFamily="34" charset="0"/>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fontAlgn="base"/>
            <a:r>
              <a:rPr lang="en-US" altLang="zh-CN" sz="2800" strike="noStrike" noProof="1"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rPr>
              <a:t>10</a:t>
            </a:r>
            <a:r>
              <a:rPr sz="2800" strike="noStrike" noProof="1"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rPr>
              <a:t>月沙龙</a:t>
            </a:r>
            <a:r>
              <a:rPr sz="2800" strike="noStrike" noProof="1"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rPr>
              <a:t>学术活动回顾</a:t>
            </a:r>
            <a:endParaRPr sz="2800" strike="noStrike" noProof="1" dirty="0">
              <a:solidFill>
                <a:srgbClr val="0070C0"/>
              </a:solidFill>
              <a:effectLst>
                <a:outerShdw blurRad="38100" dist="25400" dir="5400000" algn="ctr" rotWithShape="0">
                  <a:srgbClr val="6E747A">
                    <a:alpha val="43000"/>
                  </a:srgbClr>
                </a:outerShdw>
              </a:effectLst>
            </a:endParaRPr>
          </a:p>
        </p:txBody>
      </p:sp>
      <p:pic>
        <p:nvPicPr>
          <p:cNvPr id="2" name="图片 1"/>
          <p:cNvPicPr>
            <a:picLocks noChangeAspect="1"/>
          </p:cNvPicPr>
          <p:nvPr/>
        </p:nvPicPr>
        <p:blipFill>
          <a:blip r:embed="rId1"/>
          <a:stretch>
            <a:fillRect/>
          </a:stretch>
        </p:blipFill>
        <p:spPr>
          <a:xfrm>
            <a:off x="693420" y="741045"/>
            <a:ext cx="3922395" cy="5525135"/>
          </a:xfrm>
          <a:prstGeom prst="rect">
            <a:avLst/>
          </a:prstGeom>
        </p:spPr>
      </p:pic>
      <p:pic>
        <p:nvPicPr>
          <p:cNvPr id="4" name="图片 3"/>
          <p:cNvPicPr>
            <a:picLocks noChangeAspect="1"/>
          </p:cNvPicPr>
          <p:nvPr/>
        </p:nvPicPr>
        <p:blipFill>
          <a:blip r:embed="rId2"/>
          <a:stretch>
            <a:fillRect/>
          </a:stretch>
        </p:blipFill>
        <p:spPr>
          <a:xfrm>
            <a:off x="4897120" y="829945"/>
            <a:ext cx="6869430" cy="53384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占位符 1"/>
          <p:cNvSpPr>
            <a:spLocks noGrp="1"/>
          </p:cNvSpPr>
          <p:nvPr/>
        </p:nvSpPr>
        <p:spPr>
          <a:xfrm>
            <a:off x="778828" y="64135"/>
            <a:ext cx="9815513" cy="630238"/>
          </a:xfrm>
          <a:prstGeom prst="rect">
            <a:avLst/>
          </a:prstGeom>
        </p:spPr>
        <p:txBody>
          <a:bodyPr vert="horz" lIns="91440" tIns="45720" rIns="91440" bIns="45720" rtlCol="0" anchor="ctr">
            <a:noAutofit/>
          </a:bodyPr>
          <a:lstStyle>
            <a:lvl1pPr marL="0" indent="0" algn="l" defTabSz="914400" rtl="0" eaLnBrk="1" latinLnBrk="0" hangingPunct="1">
              <a:spcBef>
                <a:spcPct val="20000"/>
              </a:spcBef>
              <a:buFont typeface="Arial" panose="020B0604020202020204" pitchFamily="34" charset="0"/>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fontAlgn="base"/>
            <a:r>
              <a:rPr lang="en-US" altLang="zh-CN" sz="2800" strike="noStrike" noProof="1"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rPr>
              <a:t>10</a:t>
            </a:r>
            <a:r>
              <a:rPr sz="2800" strike="noStrike" noProof="1"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rPr>
              <a:t>月科室会</a:t>
            </a:r>
            <a:r>
              <a:rPr sz="2800" strike="noStrike" noProof="1" dirty="0">
                <a:solidFill>
                  <a:srgbClr val="0070C0"/>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rPr>
              <a:t>活动回顾</a:t>
            </a:r>
            <a:endParaRPr sz="2800" strike="noStrike" noProof="1" dirty="0">
              <a:solidFill>
                <a:srgbClr val="0070C0"/>
              </a:solidFill>
              <a:effectLst>
                <a:outerShdw blurRad="38100" dist="25400" dir="5400000" algn="ctr" rotWithShape="0">
                  <a:srgbClr val="6E747A">
                    <a:alpha val="43000"/>
                  </a:srgbClr>
                </a:outerShdw>
              </a:effectLst>
            </a:endParaRPr>
          </a:p>
        </p:txBody>
      </p:sp>
      <p:pic>
        <p:nvPicPr>
          <p:cNvPr id="2" name="图片 1"/>
          <p:cNvPicPr>
            <a:picLocks noChangeAspect="1"/>
          </p:cNvPicPr>
          <p:nvPr/>
        </p:nvPicPr>
        <p:blipFill>
          <a:blip r:embed="rId1"/>
          <a:stretch>
            <a:fillRect/>
          </a:stretch>
        </p:blipFill>
        <p:spPr>
          <a:xfrm>
            <a:off x="562610" y="694690"/>
            <a:ext cx="4748530" cy="2847975"/>
          </a:xfrm>
          <a:prstGeom prst="rect">
            <a:avLst/>
          </a:prstGeom>
        </p:spPr>
      </p:pic>
      <p:pic>
        <p:nvPicPr>
          <p:cNvPr id="4" name="图片 3"/>
          <p:cNvPicPr>
            <a:picLocks noChangeAspect="1"/>
          </p:cNvPicPr>
          <p:nvPr/>
        </p:nvPicPr>
        <p:blipFill>
          <a:blip r:embed="rId2"/>
          <a:stretch>
            <a:fillRect/>
          </a:stretch>
        </p:blipFill>
        <p:spPr>
          <a:xfrm>
            <a:off x="6186805" y="695325"/>
            <a:ext cx="5001260" cy="2847340"/>
          </a:xfrm>
          <a:prstGeom prst="rect">
            <a:avLst/>
          </a:prstGeom>
        </p:spPr>
      </p:pic>
      <p:pic>
        <p:nvPicPr>
          <p:cNvPr id="3" name="图片 2"/>
          <p:cNvPicPr>
            <a:picLocks noChangeAspect="1"/>
          </p:cNvPicPr>
          <p:nvPr/>
        </p:nvPicPr>
        <p:blipFill>
          <a:blip r:embed="rId3"/>
          <a:stretch>
            <a:fillRect/>
          </a:stretch>
        </p:blipFill>
        <p:spPr>
          <a:xfrm>
            <a:off x="562610" y="3641090"/>
            <a:ext cx="4749165" cy="2736215"/>
          </a:xfrm>
          <a:prstGeom prst="rect">
            <a:avLst/>
          </a:prstGeom>
        </p:spPr>
      </p:pic>
      <p:pic>
        <p:nvPicPr>
          <p:cNvPr id="5" name="图片 4"/>
          <p:cNvPicPr>
            <a:picLocks noChangeAspect="1"/>
          </p:cNvPicPr>
          <p:nvPr/>
        </p:nvPicPr>
        <p:blipFill>
          <a:blip r:embed="rId4"/>
          <a:stretch>
            <a:fillRect/>
          </a:stretch>
        </p:blipFill>
        <p:spPr>
          <a:xfrm>
            <a:off x="6186805" y="3641090"/>
            <a:ext cx="5000625" cy="27362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4"/>
          </p:nvPr>
        </p:nvSpPr>
        <p:spPr/>
        <p:txBody>
          <a:bodyPr/>
          <a:lstStyle/>
          <a:p>
            <a:r>
              <a:rPr lang="zh-CN" altLang="en-US" dirty="0"/>
              <a:t>四、</a:t>
            </a:r>
            <a:r>
              <a:rPr lang="en-US" altLang="zh-CN" dirty="0"/>
              <a:t>11</a:t>
            </a:r>
            <a:r>
              <a:rPr dirty="0"/>
              <a:t>月工作计划</a:t>
            </a:r>
            <a:r>
              <a:rPr lang="en-US" altLang="zh-CN" dirty="0"/>
              <a:t>-</a:t>
            </a:r>
            <a:r>
              <a:rPr lang="zh-CN" altLang="en-US" dirty="0"/>
              <a:t>开发</a:t>
            </a:r>
            <a:endParaRPr lang="zh-CN" altLang="en-US" dirty="0"/>
          </a:p>
        </p:txBody>
      </p:sp>
      <p:graphicFrame>
        <p:nvGraphicFramePr>
          <p:cNvPr id="5" name="表格 4"/>
          <p:cNvGraphicFramePr/>
          <p:nvPr>
            <p:custDataLst>
              <p:tags r:id="rId1"/>
            </p:custDataLst>
          </p:nvPr>
        </p:nvGraphicFramePr>
        <p:xfrm>
          <a:off x="254635" y="829310"/>
          <a:ext cx="11685270" cy="5419725"/>
        </p:xfrm>
        <a:graphic>
          <a:graphicData uri="http://schemas.openxmlformats.org/drawingml/2006/table">
            <a:tbl>
              <a:tblPr firstRow="1" bandRow="1">
                <a:tableStyleId>{5C22544A-7EE6-4342-B048-85BDC9FD1C3A}</a:tableStyleId>
              </a:tblPr>
              <a:tblGrid>
                <a:gridCol w="5206365"/>
                <a:gridCol w="3447415"/>
                <a:gridCol w="3031490"/>
              </a:tblGrid>
              <a:tr h="1026795">
                <a:tc rowSpan="2">
                  <a:txBody>
                    <a:bodyPr/>
                    <a:lstStyle/>
                    <a:p>
                      <a:pPr indent="0" algn="ctr">
                        <a:buNone/>
                      </a:pPr>
                      <a:r>
                        <a:rPr lang="zh-CN" sz="1800" dirty="0"/>
                        <a:t>医院名称</a:t>
                      </a:r>
                      <a:endParaRPr lang="zh-CN" altLang="en-US" sz="1800" b="0" dirty="0">
                        <a:solidFill>
                          <a:srgbClr val="000000"/>
                        </a:solidFill>
                        <a:latin typeface="Arial" panose="020B0604020202020204" pitchFamily="34" charset="0"/>
                        <a:ea typeface="微软雅黑" panose="020B0503020204020204" pitchFamily="34" charset="-122"/>
                      </a:endParaRPr>
                    </a:p>
                  </a:txBody>
                  <a:tcPr marL="12695" marR="12695" marT="12695" marB="45703" anchor="ctr"/>
                </a:tc>
                <a:tc gridSpan="2">
                  <a:txBody>
                    <a:bodyPr/>
                    <a:lstStyle/>
                    <a:p>
                      <a:pPr indent="0" algn="ctr">
                        <a:buNone/>
                      </a:pPr>
                      <a:r>
                        <a:rPr lang="zh-CN" altLang="en-US" sz="1800" dirty="0"/>
                        <a:t>重点产品在院情况</a:t>
                      </a:r>
                      <a:endParaRPr lang="zh-CN" altLang="en-US" sz="1800" b="0" dirty="0">
                        <a:solidFill>
                          <a:srgbClr val="000000"/>
                        </a:solidFill>
                        <a:latin typeface="Arial" panose="020B0604020202020204" pitchFamily="34" charset="0"/>
                        <a:ea typeface="微软雅黑" panose="020B0503020204020204" pitchFamily="34" charset="-122"/>
                      </a:endParaRPr>
                    </a:p>
                  </a:txBody>
                  <a:tcPr marL="12695" marR="12695" marT="12695" marB="45703" anchor="ctr"/>
                </a:tc>
                <a:tc hMerge="1">
                  <a:tcPr marL="12695" marR="12695" marT="12695" marB="45703" anchor="ctr"/>
                </a:tc>
              </a:tr>
              <a:tr h="312420">
                <a:tc vMerge="1">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B w="6350" cap="flat" cmpd="sng">
                      <a:solidFill>
                        <a:srgbClr val="000000"/>
                      </a:solidFill>
                      <a:prstDash val="solid"/>
                      <a:headEnd type="none" w="med" len="med"/>
                      <a:tailEnd type="none" w="med" len="med"/>
                    </a:lnB>
                  </a:tcPr>
                </a:tc>
                <a:tc>
                  <a:txBody>
                    <a:bodyPr/>
                    <a:lstStyle/>
                    <a:p>
                      <a:pPr indent="0" algn="ctr">
                        <a:buNone/>
                      </a:pPr>
                      <a:r>
                        <a:rPr kumimoji="0" lang="zh-CN" altLang="en-US" sz="1400" u="none" strike="noStrike" kern="1200" cap="none" spc="0" normalizeH="0" baseline="0" noProof="0" dirty="0">
                          <a:ln>
                            <a:noFill/>
                          </a:ln>
                          <a:effectLst/>
                          <a:uLnTx/>
                          <a:uFillTx/>
                        </a:rPr>
                        <a:t>艾多</a:t>
                      </a:r>
                      <a:endParaRPr kumimoji="0" lang="en-US"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c>
                  <a:txBody>
                    <a:bodyPr/>
                    <a:lstStyle/>
                    <a:p>
                      <a:pPr indent="0" algn="ctr">
                        <a:buNone/>
                      </a:pPr>
                      <a:r>
                        <a:rPr kumimoji="0" lang="zh-CN" altLang="en-US" sz="1400" u="none" strike="noStrike" kern="1200" cap="none" spc="0" normalizeH="0" baseline="0" noProof="0" dirty="0">
                          <a:ln>
                            <a:noFill/>
                          </a:ln>
                          <a:effectLst/>
                          <a:uLnTx/>
                          <a:uFillTx/>
                        </a:rPr>
                        <a:t>艾越</a:t>
                      </a:r>
                      <a:endParaRPr kumimoji="0" lang="en-US"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r>
              <a:tr h="313055">
                <a:tc>
                  <a:txBody>
                    <a:bodyPr/>
                    <a:lstStyle/>
                    <a:p>
                      <a:pPr indent="0" algn="ctr">
                        <a:buNone/>
                      </a:pPr>
                      <a:r>
                        <a:rPr lang="zh-CN" altLang="en-US" sz="1400" b="1" dirty="0"/>
                        <a:t>扬州市人民医院</a:t>
                      </a:r>
                      <a:endParaRPr lang="zh-CN" altLang="en-US" sz="1400" b="1" dirty="0">
                        <a:solidFill>
                          <a:srgbClr val="000000"/>
                        </a:solidFill>
                        <a:latin typeface="Arial" panose="020B0604020202020204" pitchFamily="34" charset="0"/>
                        <a:ea typeface="微软雅黑" panose="020B0503020204020204" pitchFamily="34" charset="-122"/>
                      </a:endParaRPr>
                    </a:p>
                  </a:txBody>
                  <a:tcPr marL="12695" marR="12695" marT="12695" marB="45703" anchor="ctr"/>
                </a:tc>
                <a:tc>
                  <a:txBody>
                    <a:bodyPr/>
                    <a:lstStyle/>
                    <a:p>
                      <a:pPr indent="0" algn="ctr">
                        <a:buNone/>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自费药房</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c>
                  <a:txBody>
                    <a:bodyPr/>
                    <a:lstStyle/>
                    <a:p>
                      <a:pPr indent="0" algn="ctr">
                        <a:buNone/>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自费药房</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r>
              <a:tr h="312420">
                <a:tc>
                  <a:txBody>
                    <a:bodyPr/>
                    <a:lstStyle/>
                    <a:p>
                      <a:pPr indent="0" algn="ctr">
                        <a:buNone/>
                      </a:pPr>
                      <a:r>
                        <a:rPr lang="zh-CN" altLang="en-US" sz="1400" b="1" dirty="0">
                          <a:solidFill>
                            <a:schemeClr val="tx1"/>
                          </a:solidFill>
                        </a:rPr>
                        <a:t>苏北人民医院</a:t>
                      </a:r>
                      <a:endParaRPr lang="zh-CN" altLang="en-US" sz="1400" b="1" dirty="0">
                        <a:solidFill>
                          <a:schemeClr val="tx1"/>
                        </a:solidFill>
                        <a:latin typeface="Arial" panose="020B0604020202020204" pitchFamily="34" charset="0"/>
                        <a:ea typeface="微软雅黑" panose="020B0503020204020204" pitchFamily="34" charset="-122"/>
                      </a:endParaRPr>
                    </a:p>
                  </a:txBody>
                  <a:tcPr marL="12695" marR="12695" marT="12695" marB="45703" anchor="ctr"/>
                </a:tc>
                <a:tc>
                  <a:txBody>
                    <a:bodyPr/>
                    <a:lstStyle/>
                    <a:p>
                      <a:pPr indent="0" algn="ctr">
                        <a:buNone/>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有</a:t>
                      </a: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限制</a:t>
                      </a: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临采、等待药事会通过正式进院</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c>
                  <a:txBody>
                    <a:bodyPr/>
                    <a:lstStyle/>
                    <a:p>
                      <a:pPr indent="0" algn="ctr">
                        <a:buNone/>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在院</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r>
              <a:tr h="323215">
                <a:tc>
                  <a:txBody>
                    <a:bodyPr/>
                    <a:lstStyle/>
                    <a:p>
                      <a:pPr indent="0" algn="ctr">
                        <a:buNone/>
                      </a:pPr>
                      <a:r>
                        <a:rPr lang="zh-CN" altLang="en-US" sz="1400" b="1" dirty="0">
                          <a:solidFill>
                            <a:schemeClr val="tx1"/>
                          </a:solidFill>
                        </a:rPr>
                        <a:t>扬州市中医院</a:t>
                      </a:r>
                      <a:endParaRPr lang="zh-CN" altLang="en-US" sz="1400" b="1" dirty="0">
                        <a:solidFill>
                          <a:schemeClr val="tx1"/>
                        </a:solidFill>
                        <a:latin typeface="Arial" panose="020B0604020202020204" pitchFamily="34" charset="0"/>
                        <a:ea typeface="微软雅黑" panose="020B0503020204020204" pitchFamily="34" charset="-122"/>
                      </a:endParaRPr>
                    </a:p>
                  </a:txBody>
                  <a:tcPr marL="12695" marR="12695" marT="12695" marB="45703" anchor="ctr"/>
                </a:tc>
                <a:tc>
                  <a:txBody>
                    <a:bodyPr/>
                    <a:lstStyle/>
                    <a:p>
                      <a:pPr indent="0" algn="ctr">
                        <a:buNone/>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临采</a:t>
                      </a:r>
                      <a:endParaRPr kumimoji="0" lang="en-US"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c>
                  <a:txBody>
                    <a:bodyPr/>
                    <a:lstStyle/>
                    <a:p>
                      <a:pPr indent="0" algn="ctr">
                        <a:buNone/>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临采</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r>
              <a:tr h="334645">
                <a:tc>
                  <a:txBody>
                    <a:bodyPr/>
                    <a:lstStyle/>
                    <a:p>
                      <a:pPr indent="0" algn="ctr">
                        <a:buNone/>
                      </a:pPr>
                      <a:r>
                        <a:rPr lang="zh-CN" altLang="en-US" sz="1400" b="1" dirty="0"/>
                        <a:t>江都人民医院</a:t>
                      </a:r>
                      <a:endParaRPr lang="zh-CN" altLang="en-US" sz="1400" b="1" dirty="0">
                        <a:solidFill>
                          <a:srgbClr val="000000"/>
                        </a:solidFill>
                        <a:latin typeface="Arial" panose="020B0604020202020204" pitchFamily="34" charset="0"/>
                        <a:ea typeface="微软雅黑" panose="020B0503020204020204" pitchFamily="34" charset="-122"/>
                      </a:endParaRPr>
                    </a:p>
                  </a:txBody>
                  <a:tcPr marL="12695" marR="12695" marT="12695" marB="45703" anchor="ct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rPr>
                        <a:t>在院</a:t>
                      </a:r>
                      <a:endParaRPr kumimoji="0" lang="en-US"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endParaRPr>
                    </a:p>
                  </a:txBody>
                  <a:tcPr marL="12695" marR="12695" marT="12695" marB="45703" anchor="ct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mn-ea"/>
                          <a:cs typeface="+mn-cs"/>
                        </a:rPr>
                        <a:t>在院</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mn-ea"/>
                        <a:cs typeface="+mn-cs"/>
                      </a:endParaRPr>
                    </a:p>
                  </a:txBody>
                  <a:tcPr marL="12695" marR="12695" marT="12695" marB="45703" anchor="ctr"/>
                </a:tc>
              </a:tr>
              <a:tr h="352425">
                <a:tc>
                  <a:txBody>
                    <a:bodyPr/>
                    <a:lstStyle/>
                    <a:p>
                      <a:pPr indent="0" algn="ctr">
                        <a:buNone/>
                      </a:pPr>
                      <a:r>
                        <a:rPr lang="zh-CN" altLang="en-US" sz="1400" b="1"/>
                        <a:t>扬州洪泉医院</a:t>
                      </a:r>
                      <a:endParaRPr lang="zh-CN" altLang="en-US" sz="1400" b="1">
                        <a:solidFill>
                          <a:srgbClr val="000000"/>
                        </a:solidFill>
                        <a:latin typeface="Arial" panose="020B0604020202020204" pitchFamily="34" charset="0"/>
                        <a:ea typeface="微软雅黑" panose="020B0503020204020204" pitchFamily="34" charset="-122"/>
                      </a:endParaRPr>
                    </a:p>
                  </a:txBody>
                  <a:tcPr marL="12695" marR="12695" marT="12695" marB="45703" anchor="ctr"/>
                </a:tc>
                <a:tc>
                  <a:txBody>
                    <a:bodyPr/>
                    <a:lstStyle/>
                    <a:p>
                      <a:pPr indent="0" algn="ctr">
                        <a:buNone/>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常规临采</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c>
                  <a:txBody>
                    <a:bodyPr/>
                    <a:lstStyle/>
                    <a:p>
                      <a:pPr indent="0" algn="ctr">
                        <a:buNone/>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在院</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r>
              <a:tr h="312420">
                <a:tc>
                  <a:txBody>
                    <a:bodyPr/>
                    <a:lstStyle/>
                    <a:p>
                      <a:pPr indent="0" algn="ctr">
                        <a:buNone/>
                      </a:pPr>
                      <a:r>
                        <a:rPr lang="zh-CN" altLang="en-US" sz="1400" b="1"/>
                        <a:t>仪征市人民医院</a:t>
                      </a:r>
                      <a:endParaRPr lang="zh-CN" altLang="en-US" sz="1400" b="1">
                        <a:solidFill>
                          <a:srgbClr val="000000"/>
                        </a:solidFill>
                        <a:latin typeface="Arial" panose="020B0604020202020204" pitchFamily="34" charset="0"/>
                        <a:ea typeface="微软雅黑" panose="020B0503020204020204" pitchFamily="34" charset="-122"/>
                      </a:endParaRPr>
                    </a:p>
                  </a:txBody>
                  <a:tcPr marL="12695" marR="12695" marT="12695" marB="45703" anchor="ctr"/>
                </a:tc>
                <a:tc>
                  <a:txBody>
                    <a:bodyPr/>
                    <a:lstStyle/>
                    <a:p>
                      <a:pPr indent="0" algn="ctr">
                        <a:buNone/>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常规临采</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c>
                  <a:txBody>
                    <a:bodyPr/>
                    <a:lstStyle/>
                    <a:p>
                      <a:pPr indent="0" algn="ctr">
                        <a:buNone/>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常规临采</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r>
              <a:tr h="325755">
                <a:tc>
                  <a:txBody>
                    <a:bodyPr/>
                    <a:lstStyle/>
                    <a:p>
                      <a:pPr indent="0" algn="ctr">
                        <a:buNone/>
                      </a:pPr>
                      <a:r>
                        <a:rPr lang="zh-CN" altLang="en-US" sz="1400" b="1"/>
                        <a:t>仪征市中医院</a:t>
                      </a:r>
                      <a:endParaRPr lang="zh-CN" altLang="en-US" sz="1400" b="1">
                        <a:solidFill>
                          <a:srgbClr val="000000"/>
                        </a:solidFill>
                        <a:latin typeface="Arial" panose="020B0604020202020204" pitchFamily="34" charset="0"/>
                        <a:ea typeface="微软雅黑" panose="020B0503020204020204" pitchFamily="34" charset="-122"/>
                      </a:endParaRPr>
                    </a:p>
                  </a:txBody>
                  <a:tcPr marL="12695" marR="12695" marT="12695" marB="45703" anchor="ct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lang="zh-CN" altLang="en-US" sz="1400" noProof="0" dirty="0">
                          <a:ln>
                            <a:noFill/>
                          </a:ln>
                          <a:solidFill>
                            <a:srgbClr val="000000"/>
                          </a:solidFill>
                          <a:effectLst/>
                          <a:uLnTx/>
                          <a:uFillTx/>
                          <a:latin typeface="微软雅黑" panose="020B0503020204020204" pitchFamily="34" charset="-122"/>
                          <a:ea typeface="微软雅黑" panose="020B0503020204020204" pitchFamily="34" charset="-122"/>
                          <a:sym typeface="+mn-ea"/>
                        </a:rPr>
                        <a:t>常规临采</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endParaRPr>
                    </a:p>
                  </a:txBody>
                  <a:tcPr marL="12695" marR="12695" marT="12695" marB="45703" anchor="ct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lang="zh-CN" altLang="en-US" sz="1400" noProof="0" dirty="0">
                          <a:ln>
                            <a:noFill/>
                          </a:ln>
                          <a:solidFill>
                            <a:srgbClr val="000000"/>
                          </a:solidFill>
                          <a:effectLst/>
                          <a:uLnTx/>
                          <a:uFillTx/>
                          <a:latin typeface="微软雅黑" panose="020B0503020204020204" pitchFamily="34" charset="-122"/>
                          <a:ea typeface="微软雅黑" panose="020B0503020204020204" pitchFamily="34" charset="-122"/>
                          <a:sym typeface="+mn-ea"/>
                        </a:rPr>
                        <a:t>常规临采</a:t>
                      </a:r>
                      <a:endParaRPr kumimoji="0" lang="en-US"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endParaRPr>
                    </a:p>
                  </a:txBody>
                  <a:tcPr marL="12695" marR="12695" marT="12695" marB="45703" anchor="ctr"/>
                </a:tc>
              </a:tr>
              <a:tr h="389255">
                <a:tc>
                  <a:txBody>
                    <a:bodyPr/>
                    <a:lstStyle/>
                    <a:p>
                      <a:pPr indent="0" algn="ctr">
                        <a:buNone/>
                      </a:pPr>
                      <a:r>
                        <a:rPr lang="zh-CN" altLang="en-US" sz="1400" b="1"/>
                        <a:t>化纤人民医院</a:t>
                      </a:r>
                      <a:endParaRPr lang="zh-CN" altLang="en-US" sz="1400" b="1">
                        <a:solidFill>
                          <a:srgbClr val="000000"/>
                        </a:solidFill>
                        <a:latin typeface="Arial" panose="020B0604020202020204" pitchFamily="34" charset="0"/>
                        <a:ea typeface="微软雅黑" panose="020B0503020204020204" pitchFamily="34" charset="-122"/>
                      </a:endParaRPr>
                    </a:p>
                  </a:txBody>
                  <a:tcPr marL="12695" marR="12695" marT="12695" marB="45703" anchor="ct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rPr>
                        <a:t>临采</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endParaRPr>
                    </a:p>
                  </a:txBody>
                  <a:tcPr marL="12695" marR="12695" marT="12695" marB="45703" anchor="ct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rPr>
                        <a:t>临采</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endParaRPr>
                    </a:p>
                  </a:txBody>
                  <a:tcPr marL="12695" marR="12695" marT="12695" marB="45703" anchor="ctr"/>
                </a:tc>
              </a:tr>
              <a:tr h="347345">
                <a:tc>
                  <a:txBody>
                    <a:bodyPr/>
                    <a:lstStyle/>
                    <a:p>
                      <a:pPr indent="0" algn="ctr">
                        <a:buNone/>
                      </a:pPr>
                      <a:r>
                        <a:rPr lang="zh-CN" altLang="en-US" sz="1400" b="1"/>
                        <a:t>高邮市人民医院</a:t>
                      </a:r>
                      <a:endParaRPr lang="zh-CN" altLang="en-US" sz="1400" b="1">
                        <a:solidFill>
                          <a:srgbClr val="000000"/>
                        </a:solidFill>
                        <a:latin typeface="Arial" panose="020B0604020202020204" pitchFamily="34" charset="0"/>
                        <a:ea typeface="微软雅黑" panose="020B0503020204020204" pitchFamily="34" charset="-122"/>
                      </a:endParaRPr>
                    </a:p>
                  </a:txBody>
                  <a:tcPr marL="12695" marR="12695" marT="12695" marB="45703" anchor="ctr"/>
                </a:tc>
                <a:tc>
                  <a:txBody>
                    <a:bodyPr/>
                    <a:lstStyle/>
                    <a:p>
                      <a:pPr indent="0" algn="ctr">
                        <a:buNone/>
                      </a:pPr>
                      <a:r>
                        <a:rPr lang="zh-CN" altLang="en-US" sz="1400" noProof="0" dirty="0">
                          <a:ln>
                            <a:noFill/>
                          </a:ln>
                          <a:solidFill>
                            <a:srgbClr val="000000"/>
                          </a:solidFill>
                          <a:effectLst/>
                          <a:uLnTx/>
                          <a:uFillTx/>
                          <a:latin typeface="微软雅黑" panose="020B0503020204020204" pitchFamily="34" charset="-122"/>
                          <a:ea typeface="微软雅黑" panose="020B0503020204020204" pitchFamily="34" charset="-122"/>
                          <a:sym typeface="+mn-ea"/>
                        </a:rPr>
                        <a:t>常规临采</a:t>
                      </a:r>
                      <a:endParaRPr kumimoji="0" lang="en-US"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endParaRPr>
                    </a:p>
                  </a:txBody>
                  <a:tcPr marL="12695" marR="12695" marT="12695" marB="45703" anchor="ct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rPr>
                        <a:t>在院</a:t>
                      </a:r>
                      <a:endParaRPr kumimoji="0" lang="en-US"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endParaRPr>
                    </a:p>
                  </a:txBody>
                  <a:tcPr marL="12695" marR="12695" marT="12695" marB="45703" anchor="ctr"/>
                </a:tc>
              </a:tr>
              <a:tr h="367665">
                <a:tc>
                  <a:txBody>
                    <a:bodyPr/>
                    <a:lstStyle/>
                    <a:p>
                      <a:pPr indent="0" algn="ctr">
                        <a:buNone/>
                      </a:pPr>
                      <a:r>
                        <a:rPr lang="zh-CN" altLang="en-US" sz="1400" b="1"/>
                        <a:t>高邮市中医院</a:t>
                      </a:r>
                      <a:endParaRPr lang="zh-CN" altLang="en-US" sz="1400" b="1">
                        <a:solidFill>
                          <a:srgbClr val="000000"/>
                        </a:solidFill>
                        <a:latin typeface="Arial" panose="020B0604020202020204" pitchFamily="34" charset="0"/>
                        <a:ea typeface="微软雅黑" panose="020B0503020204020204" pitchFamily="34" charset="-122"/>
                      </a:endParaRPr>
                    </a:p>
                  </a:txBody>
                  <a:tcPr marL="12695" marR="12695" marT="12695" marB="45703" anchor="ct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rPr>
                        <a:t>在院</a:t>
                      </a:r>
                      <a:endParaRPr kumimoji="0" lang="en-US"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endParaRPr>
                    </a:p>
                  </a:txBody>
                  <a:tcPr marL="12695" marR="12695" marT="12695" marB="45703" anchor="ctr"/>
                </a:tc>
                <a:tc>
                  <a:txBody>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rPr>
                        <a:t>在院</a:t>
                      </a:r>
                      <a:endParaRPr kumimoji="0" lang="en-US"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endParaRPr>
                    </a:p>
                  </a:txBody>
                  <a:tcPr marL="12695" marR="12695" marT="12695" marB="45703" anchor="ctr"/>
                </a:tc>
              </a:tr>
              <a:tr h="314960">
                <a:tc>
                  <a:txBody>
                    <a:bodyPr/>
                    <a:lstStyle/>
                    <a:p>
                      <a:pPr indent="0" algn="ctr">
                        <a:buNone/>
                      </a:pPr>
                      <a:r>
                        <a:rPr lang="zh-CN" altLang="en-US" sz="1400" b="1"/>
                        <a:t>宝应县人民医院</a:t>
                      </a:r>
                      <a:endParaRPr lang="zh-CN" altLang="en-US" sz="1400" b="1">
                        <a:solidFill>
                          <a:srgbClr val="000000"/>
                        </a:solidFill>
                        <a:latin typeface="Arial" panose="020B0604020202020204" pitchFamily="34" charset="0"/>
                        <a:ea typeface="微软雅黑" panose="020B0503020204020204" pitchFamily="34" charset="-122"/>
                      </a:endParaRPr>
                    </a:p>
                  </a:txBody>
                  <a:tcPr marL="12695" marR="12695" marT="12695" marB="45703" anchor="ctr"/>
                </a:tc>
                <a:tc>
                  <a:txBody>
                    <a:bodyPr/>
                    <a:lstStyle/>
                    <a:p>
                      <a:pPr indent="0" algn="ctr">
                        <a:buNone/>
                      </a:pPr>
                      <a:r>
                        <a:rPr lang="zh-CN" altLang="en-US" sz="1400" noProof="0" dirty="0">
                          <a:ln>
                            <a:noFill/>
                          </a:ln>
                          <a:solidFill>
                            <a:srgbClr val="000000"/>
                          </a:solidFill>
                          <a:effectLst/>
                          <a:uLnTx/>
                          <a:uFillTx/>
                          <a:latin typeface="微软雅黑" panose="020B0503020204020204" pitchFamily="34" charset="-122"/>
                          <a:ea typeface="微软雅黑" panose="020B0503020204020204" pitchFamily="34" charset="-122"/>
                          <a:sym typeface="+mn-ea"/>
                        </a:rPr>
                        <a:t>常规临采</a:t>
                      </a:r>
                      <a:endParaRPr kumimoji="0" lang="en-US"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c>
                  <a:txBody>
                    <a:bodyPr/>
                    <a:lstStyle/>
                    <a:p>
                      <a:pPr indent="0" algn="ctr">
                        <a:buNone/>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在院</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12695" marR="12695" marT="12695" marB="45703" anchor="ctr"/>
                </a:tc>
              </a:tr>
              <a:tr h="387350">
                <a:tc>
                  <a:txBody>
                    <a:bodyPr/>
                    <a:p>
                      <a:pPr indent="0" algn="ctr">
                        <a:buNone/>
                      </a:pPr>
                      <a:r>
                        <a:rPr lang="zh-CN" altLang="en-US" sz="1400" b="1">
                          <a:solidFill>
                            <a:srgbClr val="000000"/>
                          </a:solidFill>
                          <a:latin typeface="Arial" panose="020B0604020202020204" pitchFamily="34" charset="0"/>
                          <a:ea typeface="微软雅黑" panose="020B0503020204020204" pitchFamily="34" charset="-122"/>
                        </a:rPr>
                        <a:t>友好医院</a:t>
                      </a:r>
                      <a:endParaRPr lang="zh-CN" altLang="en-US" sz="1400" b="1">
                        <a:solidFill>
                          <a:srgbClr val="000000"/>
                        </a:solidFill>
                        <a:latin typeface="Arial" panose="020B0604020202020204" pitchFamily="34" charset="0"/>
                        <a:ea typeface="微软雅黑" panose="020B0503020204020204" pitchFamily="34" charset="-122"/>
                      </a:endParaRPr>
                    </a:p>
                  </a:txBody>
                  <a:tcPr marL="12695" marR="12695" marT="12695" marB="45703" anchor="ctr"/>
                </a:tc>
                <a:tc>
                  <a:txBody>
                    <a:bodyPr/>
                    <a:p>
                      <a:pPr marL="0" marR="0" lvl="0" indent="0" algn="ctr" defTabSz="913765" rtl="0" eaLnBrk="1" fontAlgn="auto" latinLnBrk="0" hangingPunct="1">
                        <a:lnSpc>
                          <a:spcPct val="100000"/>
                        </a:lnSpc>
                        <a:spcBef>
                          <a:spcPts val="0"/>
                        </a:spcBef>
                        <a:spcAft>
                          <a:spcPts val="0"/>
                        </a:spcAft>
                        <a:buClrTx/>
                        <a:buSzTx/>
                        <a:buFontTx/>
                        <a:buNone/>
                        <a:defRPr/>
                      </a:pPr>
                      <a:r>
                        <a:rPr lang="zh-CN" altLang="en-US" sz="1400" noProof="0" dirty="0">
                          <a:ln>
                            <a:noFill/>
                          </a:ln>
                          <a:solidFill>
                            <a:srgbClr val="000000"/>
                          </a:solidFill>
                          <a:effectLst/>
                          <a:uLnTx/>
                          <a:uFillTx/>
                          <a:latin typeface="微软雅黑" panose="020B0503020204020204" pitchFamily="34" charset="-122"/>
                          <a:sym typeface="+mn-ea"/>
                        </a:rPr>
                        <a:t>临采</a:t>
                      </a:r>
                      <a:endParaRPr kumimoji="0" lang="en-US"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endParaRPr>
                    </a:p>
                  </a:txBody>
                  <a:tcPr marL="12695" marR="12695" marT="12695" marB="45703" anchor="ctr"/>
                </a:tc>
                <a:tc>
                  <a:txBody>
                    <a:bodyPr/>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rPr>
                        <a:t>预计</a:t>
                      </a:r>
                      <a:r>
                        <a:rPr kumimoji="0" lang="en-US" altLang="zh-CN"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rPr>
                        <a:t>11</a:t>
                      </a: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rPr>
                        <a:t>月</a:t>
                      </a:r>
                      <a:r>
                        <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rPr>
                        <a:t>正式进院</a:t>
                      </a:r>
                      <a:endParaRPr kumimoji="0" lang="zh-CN" altLang="en-US" sz="1400" b="0" i="0" u="none" strike="noStrike" kern="1200" cap="none" spc="0" normalizeH="0" baseline="0" noProof="0" dirty="0">
                        <a:ln>
                          <a:noFill/>
                        </a:ln>
                        <a:solidFill>
                          <a:srgbClr val="000000"/>
                        </a:solidFill>
                        <a:effectLst/>
                        <a:uLnTx/>
                        <a:uFillTx/>
                        <a:latin typeface="微软雅黑" panose="020B0503020204020204" pitchFamily="34" charset="-122"/>
                        <a:ea typeface="+mn-ea"/>
                        <a:cs typeface="+mn-cs"/>
                      </a:endParaRPr>
                    </a:p>
                  </a:txBody>
                  <a:tcPr marL="12695" marR="12695" marT="12695" marB="45703"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753" name="文本占位符 1"/>
          <p:cNvSpPr>
            <a:spLocks noGrp="1"/>
          </p:cNvSpPr>
          <p:nvPr/>
        </p:nvSpPr>
        <p:spPr>
          <a:xfrm>
            <a:off x="780733" y="78105"/>
            <a:ext cx="9504362" cy="628650"/>
          </a:xfrm>
          <a:prstGeom prst="rect">
            <a:avLst/>
          </a:prstGeom>
          <a:noFill/>
          <a:ln w="9525">
            <a:noFill/>
          </a:ln>
        </p:spPr>
        <p:txBody>
          <a:bodyPr lIns="91440" tIns="45720" rIns="91440" bIns="45720" anchor="ctr"/>
          <a:p>
            <a:pPr>
              <a:spcBef>
                <a:spcPct val="20000"/>
              </a:spcBef>
            </a:pPr>
            <a:r>
              <a:rPr lang="en-US" altLang="zh-CN" sz="2800" b="1" dirty="0">
                <a:solidFill>
                  <a:srgbClr val="2F5EB0"/>
                </a:solidFill>
                <a:latin typeface="微软雅黑" panose="020B0503020204020204" pitchFamily="34" charset="-122"/>
                <a:ea typeface="微软雅黑" panose="020B0503020204020204" pitchFamily="34" charset="-122"/>
              </a:rPr>
              <a:t>11</a:t>
            </a:r>
            <a:r>
              <a:rPr lang="zh-CN" altLang="en-US" sz="2800" b="1" dirty="0">
                <a:solidFill>
                  <a:srgbClr val="2F5EB0"/>
                </a:solidFill>
                <a:latin typeface="微软雅黑" panose="020B0503020204020204" pitchFamily="34" charset="-122"/>
                <a:ea typeface="微软雅黑" panose="020B0503020204020204" pitchFamily="34" charset="-122"/>
              </a:rPr>
              <a:t>月指标分解</a:t>
            </a:r>
            <a:endParaRPr lang="zh-CN" altLang="en-US" sz="2800" b="1" dirty="0">
              <a:solidFill>
                <a:srgbClr val="2F5EB0"/>
              </a:solidFill>
              <a:latin typeface="微软雅黑" panose="020B0503020204020204" pitchFamily="34" charset="-122"/>
              <a:ea typeface="微软雅黑" panose="020B0503020204020204" pitchFamily="34" charset="-122"/>
            </a:endParaRPr>
          </a:p>
        </p:txBody>
      </p:sp>
      <p:graphicFrame>
        <p:nvGraphicFramePr>
          <p:cNvPr id="2" name="表格 1"/>
          <p:cNvGraphicFramePr/>
          <p:nvPr>
            <p:custDataLst>
              <p:tags r:id="rId1"/>
            </p:custDataLst>
          </p:nvPr>
        </p:nvGraphicFramePr>
        <p:xfrm>
          <a:off x="278130" y="1077595"/>
          <a:ext cx="11709400" cy="5052060"/>
        </p:xfrm>
        <a:graphic>
          <a:graphicData uri="http://schemas.openxmlformats.org/drawingml/2006/table">
            <a:tbl>
              <a:tblPr firstRow="1" bandRow="1">
                <a:tableStyleId>{5C22544A-7EE6-4342-B048-85BDC9FD1C3A}</a:tableStyleId>
              </a:tblPr>
              <a:tblGrid>
                <a:gridCol w="2341880"/>
                <a:gridCol w="2341880"/>
                <a:gridCol w="2341880"/>
                <a:gridCol w="2341880"/>
                <a:gridCol w="2341880"/>
              </a:tblGrid>
              <a:tr h="561340">
                <a:tc>
                  <a:txBody>
                    <a:bodyPr/>
                    <a:p>
                      <a:pPr indent="0" algn="ctr">
                        <a:buNone/>
                      </a:pPr>
                      <a:r>
                        <a:rPr lang="zh-CN" sz="1800" b="1">
                          <a:solidFill>
                            <a:srgbClr val="FFFFFF"/>
                          </a:solidFill>
                          <a:latin typeface="Arial" panose="020B0604020202020204" pitchFamily="34" charset="0"/>
                          <a:ea typeface="Arial" panose="020B0604020202020204" charset="-122"/>
                        </a:rPr>
                        <a:t>代表</a:t>
                      </a:r>
                      <a:endParaRPr lang="en-US" altLang="en-US" sz="1800" b="1">
                        <a:solidFill>
                          <a:srgbClr val="FFFFFF"/>
                        </a:solidFill>
                        <a:latin typeface="Arial" panose="020B0604020202020204" charset="-122"/>
                      </a:endParaRPr>
                    </a:p>
                  </a:txBody>
                  <a:tcPr marL="12700" marR="12700" marT="12700" vert="horz" anchor="ctr"/>
                </a:tc>
                <a:tc>
                  <a:txBody>
                    <a:bodyPr/>
                    <a:p>
                      <a:pPr indent="0" algn="ctr">
                        <a:buNone/>
                      </a:pPr>
                      <a:r>
                        <a:rPr lang="zh-CN" sz="1800" b="1">
                          <a:solidFill>
                            <a:srgbClr val="FFFFFF"/>
                          </a:solidFill>
                          <a:latin typeface="Arial" panose="020B0604020202020204" pitchFamily="34" charset="0"/>
                          <a:ea typeface="Arial" panose="020B0604020202020204" charset="-122"/>
                        </a:rPr>
                        <a:t>艾多（支）</a:t>
                      </a:r>
                      <a:endParaRPr lang="en-US" altLang="en-US" sz="1800" b="1">
                        <a:solidFill>
                          <a:srgbClr val="FFFFFF"/>
                        </a:solidFill>
                        <a:latin typeface="Arial" panose="020B0604020202020204" charset="-122"/>
                      </a:endParaRPr>
                    </a:p>
                  </a:txBody>
                  <a:tcPr marL="12700" marR="12700" marT="12700" vert="horz" anchor="ctr"/>
                </a:tc>
                <a:tc>
                  <a:txBody>
                    <a:bodyPr/>
                    <a:p>
                      <a:pPr indent="0" algn="ctr">
                        <a:buNone/>
                      </a:pPr>
                      <a:r>
                        <a:rPr lang="zh-CN" sz="1800" b="1">
                          <a:solidFill>
                            <a:srgbClr val="FFFFFF"/>
                          </a:solidFill>
                          <a:latin typeface="Arial" panose="020B0604020202020204" pitchFamily="34" charset="0"/>
                          <a:ea typeface="Arial" panose="020B0604020202020204" charset="-122"/>
                        </a:rPr>
                        <a:t>艾越（支）</a:t>
                      </a:r>
                      <a:endParaRPr lang="en-US" altLang="en-US" sz="1800" b="1">
                        <a:solidFill>
                          <a:srgbClr val="FFFFFF"/>
                        </a:solidFill>
                        <a:latin typeface="Arial" panose="020B0604020202020204" charset="-122"/>
                      </a:endParaRPr>
                    </a:p>
                  </a:txBody>
                  <a:tcPr marL="12700" marR="12700" marT="12700" vert="horz" anchor="ctr"/>
                </a:tc>
                <a:tc>
                  <a:txBody>
                    <a:bodyPr/>
                    <a:p>
                      <a:pPr indent="0" algn="ctr">
                        <a:buNone/>
                      </a:pPr>
                      <a:r>
                        <a:rPr lang="zh-CN" sz="1800" b="1">
                          <a:solidFill>
                            <a:srgbClr val="FFFFFF"/>
                          </a:solidFill>
                          <a:latin typeface="Arial" panose="020B0604020202020204" pitchFamily="34" charset="0"/>
                          <a:ea typeface="Arial" panose="020B0604020202020204" charset="-122"/>
                        </a:rPr>
                        <a:t>艾森特（盒）</a:t>
                      </a:r>
                      <a:endParaRPr lang="en-US" altLang="en-US" sz="1800" b="1">
                        <a:solidFill>
                          <a:srgbClr val="FFFFFF"/>
                        </a:solidFill>
                        <a:latin typeface="Arial" panose="020B0604020202020204" charset="-122"/>
                      </a:endParaRPr>
                    </a:p>
                  </a:txBody>
                  <a:tcPr marL="12700" marR="12700" marT="12700" vert="horz" anchor="ctr"/>
                </a:tc>
                <a:tc>
                  <a:txBody>
                    <a:bodyPr/>
                    <a:p>
                      <a:pPr indent="0" algn="ctr">
                        <a:buNone/>
                      </a:pPr>
                      <a:r>
                        <a:rPr lang="zh-CN" sz="1800" b="1">
                          <a:solidFill>
                            <a:srgbClr val="FFFFFF"/>
                          </a:solidFill>
                          <a:latin typeface="Arial" panose="020B0604020202020204" pitchFamily="34" charset="0"/>
                          <a:ea typeface="Arial" panose="020B0604020202020204" charset="-122"/>
                        </a:rPr>
                        <a:t>艾尼妥（支）</a:t>
                      </a:r>
                      <a:endParaRPr lang="en-US" altLang="en-US" sz="1800" b="1">
                        <a:solidFill>
                          <a:srgbClr val="FFFFFF"/>
                        </a:solidFill>
                        <a:latin typeface="Arial" panose="020B0604020202020204" charset="-122"/>
                      </a:endParaRPr>
                    </a:p>
                  </a:txBody>
                  <a:tcPr marL="12700" marR="12700" marT="12700" vert="horz" anchor="ctr"/>
                </a:tc>
              </a:tr>
              <a:tr h="561340">
                <a:tc>
                  <a:txBody>
                    <a:bodyPr/>
                    <a:p>
                      <a:pPr indent="0" algn="ctr">
                        <a:buNone/>
                      </a:pPr>
                      <a:r>
                        <a:rPr lang="zh-CN" sz="1600" b="1">
                          <a:solidFill>
                            <a:srgbClr val="404040"/>
                          </a:solidFill>
                          <a:latin typeface="微软雅黑" panose="020B0503020204020204" pitchFamily="34" charset="-122"/>
                          <a:ea typeface="微软雅黑" panose="020B0503020204020204" pitchFamily="34" charset="-122"/>
                        </a:rPr>
                        <a:t>江希刚</a:t>
                      </a:r>
                      <a:endParaRPr lang="zh-CN"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25</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200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3</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10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r>
              <a:tr h="561340">
                <a:tc>
                  <a:txBody>
                    <a:bodyPr/>
                    <a:p>
                      <a:pPr indent="0" algn="ctr">
                        <a:buNone/>
                      </a:pPr>
                      <a:r>
                        <a:rPr lang="zh-CN" sz="1600" b="1">
                          <a:solidFill>
                            <a:srgbClr val="404040"/>
                          </a:solidFill>
                          <a:latin typeface="微软雅黑" panose="020B0503020204020204" pitchFamily="34" charset="-122"/>
                          <a:ea typeface="微软雅黑" panose="020B0503020204020204" pitchFamily="34" charset="-122"/>
                        </a:rPr>
                        <a:t>陈一柳</a:t>
                      </a:r>
                      <a:endParaRPr lang="zh-CN"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25</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200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600" b="1">
                          <a:solidFill>
                            <a:srgbClr val="404040"/>
                          </a:solidFill>
                          <a:latin typeface="微软雅黑" panose="020B0503020204020204" pitchFamily="34" charset="-122"/>
                          <a:ea typeface="微软雅黑" panose="020B0503020204020204" pitchFamily="34" charset="-122"/>
                        </a:rPr>
                        <a:t>15</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600" b="1">
                          <a:solidFill>
                            <a:srgbClr val="404040"/>
                          </a:solidFill>
                          <a:latin typeface="微软雅黑" panose="020B0503020204020204" pitchFamily="34" charset="-122"/>
                          <a:ea typeface="微软雅黑" panose="020B0503020204020204" pitchFamily="34" charset="-122"/>
                        </a:rPr>
                        <a:t>10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r>
              <a:tr h="561340">
                <a:tc>
                  <a:txBody>
                    <a:bodyPr/>
                    <a:p>
                      <a:pPr indent="0" algn="ctr">
                        <a:buNone/>
                      </a:pPr>
                      <a:r>
                        <a:rPr lang="zh-CN" sz="1600" b="1">
                          <a:solidFill>
                            <a:srgbClr val="404040"/>
                          </a:solidFill>
                          <a:latin typeface="微软雅黑" panose="020B0503020204020204" pitchFamily="34" charset="-122"/>
                          <a:ea typeface="微软雅黑" panose="020B0503020204020204" pitchFamily="34" charset="-122"/>
                        </a:rPr>
                        <a:t>缪建兵</a:t>
                      </a:r>
                      <a:endParaRPr lang="zh-CN"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15</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100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3</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600" b="1">
                          <a:solidFill>
                            <a:srgbClr val="404040"/>
                          </a:solidFill>
                          <a:latin typeface="微软雅黑" panose="020B0503020204020204" pitchFamily="34" charset="-122"/>
                          <a:ea typeface="微软雅黑" panose="020B0503020204020204" pitchFamily="34" charset="-122"/>
                        </a:rPr>
                        <a:t>10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r>
              <a:tr h="561340">
                <a:tc>
                  <a:txBody>
                    <a:bodyPr/>
                    <a:p>
                      <a:pPr indent="0" algn="ctr">
                        <a:buNone/>
                      </a:pPr>
                      <a:r>
                        <a:rPr lang="zh-CN" sz="1600" b="1">
                          <a:solidFill>
                            <a:srgbClr val="404040"/>
                          </a:solidFill>
                          <a:latin typeface="微软雅黑" panose="020B0503020204020204" pitchFamily="34" charset="-122"/>
                          <a:ea typeface="微软雅黑" panose="020B0503020204020204" pitchFamily="34" charset="-122"/>
                        </a:rPr>
                        <a:t>魏莉</a:t>
                      </a:r>
                      <a:endParaRPr lang="zh-CN"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70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450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5</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10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r>
              <a:tr h="561340">
                <a:tc>
                  <a:txBody>
                    <a:bodyPr/>
                    <a:p>
                      <a:pPr indent="0" algn="ctr">
                        <a:buNone/>
                      </a:pPr>
                      <a:r>
                        <a:rPr lang="zh-CN" sz="1600" b="1">
                          <a:solidFill>
                            <a:srgbClr val="404040"/>
                          </a:solidFill>
                          <a:latin typeface="微软雅黑" panose="020B0503020204020204" pitchFamily="34" charset="-122"/>
                          <a:ea typeface="微软雅黑" panose="020B0503020204020204" pitchFamily="34" charset="-122"/>
                        </a:rPr>
                        <a:t>孙霖</a:t>
                      </a:r>
                      <a:endParaRPr lang="zh-CN"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20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600" b="1">
                          <a:solidFill>
                            <a:srgbClr val="404040"/>
                          </a:solidFill>
                          <a:latin typeface="微软雅黑" panose="020B0503020204020204" pitchFamily="34" charset="-122"/>
                          <a:ea typeface="微软雅黑" panose="020B0503020204020204" pitchFamily="34" charset="-122"/>
                        </a:rPr>
                        <a:t>250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2</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600" b="1">
                          <a:solidFill>
                            <a:srgbClr val="404040"/>
                          </a:solidFill>
                          <a:latin typeface="微软雅黑" panose="020B0503020204020204" pitchFamily="34" charset="-122"/>
                          <a:ea typeface="微软雅黑" panose="020B0503020204020204" pitchFamily="34" charset="-122"/>
                        </a:rPr>
                        <a:t>10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r>
              <a:tr h="561340">
                <a:tc>
                  <a:txBody>
                    <a:bodyPr/>
                    <a:p>
                      <a:pPr indent="0" algn="ctr">
                        <a:buNone/>
                      </a:pPr>
                      <a:r>
                        <a:rPr lang="zh-CN" altLang="en-US" sz="1600" b="1">
                          <a:solidFill>
                            <a:srgbClr val="404040"/>
                          </a:solidFill>
                          <a:latin typeface="微软雅黑" panose="020B0503020204020204" pitchFamily="34" charset="-122"/>
                          <a:ea typeface="微软雅黑" panose="020B0503020204020204" pitchFamily="34" charset="-122"/>
                        </a:rPr>
                        <a:t>徐亚军</a:t>
                      </a:r>
                      <a:endParaRPr lang="zh-CN"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10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150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1</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10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r>
              <a:tr h="561340">
                <a:tc>
                  <a:txBody>
                    <a:bodyPr/>
                    <a:p>
                      <a:pPr indent="0" algn="ctr">
                        <a:buNone/>
                      </a:pPr>
                      <a:r>
                        <a:rPr lang="zh-CN" altLang="en-US" sz="1600" b="1">
                          <a:solidFill>
                            <a:srgbClr val="404040"/>
                          </a:solidFill>
                          <a:latin typeface="微软雅黑" panose="020B0503020204020204" pitchFamily="34" charset="-122"/>
                          <a:ea typeface="微软雅黑" panose="020B0503020204020204" pitchFamily="34" charset="-122"/>
                        </a:rPr>
                        <a:t>王乔柱</a:t>
                      </a:r>
                      <a:endParaRPr lang="zh-CN"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15</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50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2</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10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r>
              <a:tr h="561340">
                <a:tc>
                  <a:txBody>
                    <a:bodyPr/>
                    <a:p>
                      <a:pPr indent="0" algn="ctr">
                        <a:buNone/>
                      </a:pPr>
                      <a:r>
                        <a:rPr lang="zh-CN" sz="1600" b="1">
                          <a:solidFill>
                            <a:srgbClr val="404040"/>
                          </a:solidFill>
                          <a:latin typeface="微软雅黑" panose="020B0503020204020204" pitchFamily="34" charset="-122"/>
                          <a:ea typeface="微软雅黑" panose="020B0503020204020204" pitchFamily="34" charset="-122"/>
                        </a:rPr>
                        <a:t>合计</a:t>
                      </a:r>
                      <a:endParaRPr lang="zh-CN"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180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600" b="1">
                          <a:solidFill>
                            <a:srgbClr val="404040"/>
                          </a:solidFill>
                          <a:latin typeface="微软雅黑" panose="020B0503020204020204" pitchFamily="34" charset="-122"/>
                          <a:ea typeface="微软雅黑" panose="020B0503020204020204" pitchFamily="34" charset="-122"/>
                        </a:rPr>
                        <a:t>1400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altLang="en-US" sz="1600" b="1">
                          <a:solidFill>
                            <a:srgbClr val="404040"/>
                          </a:solidFill>
                          <a:latin typeface="微软雅黑" panose="020B0503020204020204" pitchFamily="34" charset="-122"/>
                          <a:ea typeface="微软雅黑" panose="020B0503020204020204" pitchFamily="34" charset="-122"/>
                        </a:rPr>
                        <a:t>32</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600" b="1">
                          <a:solidFill>
                            <a:srgbClr val="404040"/>
                          </a:solidFill>
                          <a:latin typeface="微软雅黑" panose="020B0503020204020204" pitchFamily="34" charset="-122"/>
                          <a:ea typeface="微软雅黑" panose="020B0503020204020204" pitchFamily="34" charset="-122"/>
                        </a:rPr>
                        <a:t>80</a:t>
                      </a:r>
                      <a:endParaRPr lang="en-US" altLang="en-US" sz="1600" b="1">
                        <a:solidFill>
                          <a:srgbClr val="404040"/>
                        </a:solidFill>
                        <a:latin typeface="微软雅黑" panose="020B0503020204020204" pitchFamily="34" charset="-122"/>
                        <a:ea typeface="微软雅黑" panose="020B0503020204020204" pitchFamily="34" charset="-122"/>
                      </a:endParaRPr>
                    </a:p>
                  </a:txBody>
                  <a:tcPr marL="12700" marR="12700" marT="12700" vert="horz"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4"/>
          </p:nvPr>
        </p:nvSpPr>
        <p:spPr/>
        <p:txBody>
          <a:bodyPr/>
          <a:p>
            <a:r>
              <a:rPr lang="en-US" altLang="zh-CN"/>
              <a:t>11</a:t>
            </a:r>
            <a:r>
              <a:t>月学术活动计划</a:t>
            </a:r>
          </a:p>
        </p:txBody>
      </p:sp>
      <p:pic>
        <p:nvPicPr>
          <p:cNvPr id="4" name="内容占位符 3"/>
          <p:cNvPicPr>
            <a:picLocks noChangeAspect="1"/>
          </p:cNvPicPr>
          <p:nvPr>
            <p:ph sz="quarter" idx="15"/>
          </p:nvPr>
        </p:nvPicPr>
        <p:blipFill>
          <a:blip r:embed="rId1"/>
          <a:stretch>
            <a:fillRect/>
          </a:stretch>
        </p:blipFill>
        <p:spPr>
          <a:xfrm>
            <a:off x="356235" y="1141095"/>
            <a:ext cx="3002280" cy="4509135"/>
          </a:xfrm>
          <a:prstGeom prst="rect">
            <a:avLst/>
          </a:prstGeom>
          <a:noFill/>
          <a:ln w="9525">
            <a:noFill/>
          </a:ln>
        </p:spPr>
      </p:pic>
      <p:pic>
        <p:nvPicPr>
          <p:cNvPr id="5" name="内容占位符 3"/>
          <p:cNvPicPr>
            <a:picLocks noChangeAspect="1"/>
          </p:cNvPicPr>
          <p:nvPr/>
        </p:nvPicPr>
        <p:blipFill>
          <a:blip r:embed="rId2"/>
          <a:stretch>
            <a:fillRect/>
          </a:stretch>
        </p:blipFill>
        <p:spPr>
          <a:xfrm>
            <a:off x="3488690" y="1141730"/>
            <a:ext cx="3065780" cy="4575175"/>
          </a:xfrm>
          <a:prstGeom prst="rect">
            <a:avLst/>
          </a:prstGeom>
          <a:noFill/>
          <a:ln w="9525">
            <a:noFill/>
          </a:ln>
        </p:spPr>
      </p:pic>
      <p:pic>
        <p:nvPicPr>
          <p:cNvPr id="6" name="内容占位符 3"/>
          <p:cNvPicPr>
            <a:picLocks noChangeAspect="1"/>
          </p:cNvPicPr>
          <p:nvPr/>
        </p:nvPicPr>
        <p:blipFill>
          <a:blip r:embed="rId3"/>
          <a:stretch>
            <a:fillRect/>
          </a:stretch>
        </p:blipFill>
        <p:spPr>
          <a:xfrm>
            <a:off x="6801485" y="1641475"/>
            <a:ext cx="5357495" cy="296735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圆角矩形 33"/>
          <p:cNvSpPr/>
          <p:nvPr/>
        </p:nvSpPr>
        <p:spPr>
          <a:xfrm rot="21600000">
            <a:off x="8952865" y="2582545"/>
            <a:ext cx="461010" cy="3153410"/>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a:effectLst>
            <a:outerShdw blurRad="3810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zh-CN" altLang="en-US" dirty="0">
                <a:solidFill>
                  <a:srgbClr val="080808"/>
                </a:solidFill>
              </a:rPr>
              <a:t>      </a:t>
            </a:r>
            <a:endParaRPr lang="zh-CN" altLang="en-US" dirty="0">
              <a:solidFill>
                <a:srgbClr val="080808"/>
              </a:solidFill>
            </a:endParaRPr>
          </a:p>
        </p:txBody>
      </p:sp>
      <p:sp>
        <p:nvSpPr>
          <p:cNvPr id="7" name="矩形: 圆角 6"/>
          <p:cNvSpPr/>
          <p:nvPr/>
        </p:nvSpPr>
        <p:spPr>
          <a:xfrm>
            <a:off x="1927531" y="1212777"/>
            <a:ext cx="2367299" cy="942729"/>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实际人数        </a:t>
            </a:r>
            <a:r>
              <a:rPr lang="en-US" altLang="zh-CN" dirty="0">
                <a:solidFill>
                  <a:schemeClr val="tx1"/>
                </a:solidFill>
              </a:rPr>
              <a:t>9</a:t>
            </a:r>
            <a:r>
              <a:rPr lang="zh-CN" altLang="en-US" dirty="0">
                <a:solidFill>
                  <a:schemeClr val="tx1"/>
                </a:solidFill>
              </a:rPr>
              <a:t>人</a:t>
            </a:r>
            <a:endParaRPr lang="zh-CN" altLang="en-US" dirty="0">
              <a:solidFill>
                <a:schemeClr val="tx1"/>
              </a:solidFill>
            </a:endParaRPr>
          </a:p>
          <a:p>
            <a:pPr algn="ctr"/>
            <a:r>
              <a:rPr lang="en-US" altLang="zh-CN" dirty="0">
                <a:solidFill>
                  <a:schemeClr val="tx1"/>
                </a:solidFill>
              </a:rPr>
              <a:t>20</a:t>
            </a:r>
            <a:r>
              <a:rPr lang="zh-CN" altLang="en-US" dirty="0">
                <a:solidFill>
                  <a:schemeClr val="tx1"/>
                </a:solidFill>
              </a:rPr>
              <a:t>年增加        </a:t>
            </a:r>
            <a:r>
              <a:rPr lang="en-US" altLang="zh-CN" dirty="0">
                <a:solidFill>
                  <a:schemeClr val="tx1"/>
                </a:solidFill>
              </a:rPr>
              <a:t>6</a:t>
            </a:r>
            <a:r>
              <a:rPr lang="zh-CN" altLang="en-US" dirty="0">
                <a:solidFill>
                  <a:schemeClr val="tx1"/>
                </a:solidFill>
              </a:rPr>
              <a:t>人    </a:t>
            </a:r>
            <a:endParaRPr lang="zh-CN" altLang="en-US" dirty="0">
              <a:solidFill>
                <a:schemeClr val="tx1"/>
              </a:solidFill>
            </a:endParaRPr>
          </a:p>
          <a:p>
            <a:pPr algn="l"/>
            <a:r>
              <a:rPr lang="zh-CN" altLang="en-US" dirty="0">
                <a:solidFill>
                  <a:schemeClr val="tx1"/>
                </a:solidFill>
              </a:rPr>
              <a:t>     预计新增        </a:t>
            </a:r>
            <a:r>
              <a:rPr lang="en-US" altLang="zh-CN" dirty="0">
                <a:solidFill>
                  <a:schemeClr val="tx1"/>
                </a:solidFill>
              </a:rPr>
              <a:t>3</a:t>
            </a:r>
            <a:r>
              <a:rPr lang="zh-CN" altLang="en-US" dirty="0">
                <a:solidFill>
                  <a:schemeClr val="tx1"/>
                </a:solidFill>
              </a:rPr>
              <a:t>人</a:t>
            </a:r>
            <a:r>
              <a:rPr lang="zh-CN" altLang="en-US" u="sng" dirty="0">
                <a:solidFill>
                  <a:schemeClr val="tx1"/>
                </a:solidFill>
              </a:rPr>
              <a:t>    </a:t>
            </a:r>
            <a:endParaRPr lang="zh-CN" altLang="en-US" u="sng" dirty="0">
              <a:solidFill>
                <a:schemeClr val="tx1"/>
              </a:solidFill>
            </a:endParaRPr>
          </a:p>
        </p:txBody>
      </p:sp>
      <p:grpSp>
        <p:nvGrpSpPr>
          <p:cNvPr id="5" name="组合 369"/>
          <p:cNvGrpSpPr/>
          <p:nvPr/>
        </p:nvGrpSpPr>
        <p:grpSpPr>
          <a:xfrm>
            <a:off x="4676465" y="457355"/>
            <a:ext cx="2640433" cy="878611"/>
            <a:chOff x="525783" y="3219334"/>
            <a:chExt cx="1860249" cy="432536"/>
          </a:xfrm>
        </p:grpSpPr>
        <p:grpSp>
          <p:nvGrpSpPr>
            <p:cNvPr id="6" name="组合 370"/>
            <p:cNvGrpSpPr/>
            <p:nvPr/>
          </p:nvGrpSpPr>
          <p:grpSpPr>
            <a:xfrm>
              <a:off x="525783" y="3219334"/>
              <a:ext cx="1787620" cy="432536"/>
              <a:chOff x="3487597" y="1286668"/>
              <a:chExt cx="5058114" cy="2757793"/>
            </a:xfrm>
            <a:effectLst>
              <a:outerShdw blurRad="381000" dist="254000" dir="8100000" algn="tr" rotWithShape="0">
                <a:prstClr val="black">
                  <a:alpha val="40000"/>
                </a:prstClr>
              </a:outerShdw>
            </a:effectLst>
          </p:grpSpPr>
          <p:sp>
            <p:nvSpPr>
              <p:cNvPr id="373" name="圆角矩形 372"/>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7CD0"/>
                  </a:solidFill>
                </a:endParaRPr>
              </a:p>
            </p:txBody>
          </p:sp>
          <p:sp>
            <p:nvSpPr>
              <p:cNvPr id="374" name="圆角矩形 373"/>
              <p:cNvSpPr/>
              <p:nvPr/>
            </p:nvSpPr>
            <p:spPr>
              <a:xfrm>
                <a:off x="3487597" y="1371203"/>
                <a:ext cx="5058114" cy="2587217"/>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7CD0"/>
                  </a:solidFill>
                </a:endParaRPr>
              </a:p>
            </p:txBody>
          </p:sp>
        </p:grpSp>
        <p:sp>
          <p:nvSpPr>
            <p:cNvPr id="372" name="TextBox 371"/>
            <p:cNvSpPr txBox="1"/>
            <p:nvPr/>
          </p:nvSpPr>
          <p:spPr>
            <a:xfrm>
              <a:off x="598413" y="3253813"/>
              <a:ext cx="1787619" cy="363562"/>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pPr lvl="0"/>
              <a:r>
                <a:rPr lang="zh-CN" altLang="en-US" sz="2400" dirty="0">
                  <a:solidFill>
                    <a:srgbClr val="080808"/>
                  </a:solidFill>
                  <a:cs typeface="宋体" panose="02010600030101010101" pitchFamily="2" charset="-122"/>
                </a:rPr>
                <a:t>扬州肿瘤综合办（万传新）</a:t>
              </a:r>
              <a:endParaRPr lang="zh-CN" altLang="en-US" sz="2400" dirty="0">
                <a:solidFill>
                  <a:srgbClr val="080808"/>
                </a:solidFill>
                <a:cs typeface="宋体" panose="02010600030101010101" pitchFamily="2" charset="-122"/>
              </a:endParaRPr>
            </a:p>
          </p:txBody>
        </p:sp>
      </p:grpSp>
      <p:grpSp>
        <p:nvGrpSpPr>
          <p:cNvPr id="8" name="组合 49"/>
          <p:cNvGrpSpPr/>
          <p:nvPr/>
        </p:nvGrpSpPr>
        <p:grpSpPr>
          <a:xfrm rot="5400000">
            <a:off x="-810369" y="3971177"/>
            <a:ext cx="3236387" cy="488823"/>
            <a:chOff x="352124" y="3681535"/>
            <a:chExt cx="1356787" cy="432383"/>
          </a:xfrm>
        </p:grpSpPr>
        <p:grpSp>
          <p:nvGrpSpPr>
            <p:cNvPr id="9" name="组合 5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52" name="圆角矩形 51"/>
              <p:cNvSpPr/>
              <p:nvPr/>
            </p:nvSpPr>
            <p:spPr>
              <a:xfrm rot="16200000">
                <a:off x="3537351" y="3692481"/>
                <a:ext cx="2756815" cy="3839061"/>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sp>
            <p:nvSpPr>
              <p:cNvPr id="53" name="圆角矩形 52"/>
              <p:cNvSpPr/>
              <p:nvPr/>
            </p:nvSpPr>
            <p:spPr>
              <a:xfrm rot="16200000">
                <a:off x="3610693" y="3759394"/>
                <a:ext cx="2598377" cy="3740620"/>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grpSp>
        <p:sp>
          <p:nvSpPr>
            <p:cNvPr id="54" name="TextBox 316"/>
            <p:cNvSpPr txBox="1"/>
            <p:nvPr/>
          </p:nvSpPr>
          <p:spPr>
            <a:xfrm rot="16200000">
              <a:off x="490830" y="3712502"/>
              <a:ext cx="233947" cy="348203"/>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pPr lvl="0"/>
              <a:r>
                <a:rPr lang="zh-CN" altLang="en-US" sz="1800" dirty="0">
                  <a:solidFill>
                    <a:srgbClr val="080808"/>
                  </a:solidFill>
                  <a:latin typeface="Arial" panose="020B0604020202020204" pitchFamily="34" charset="0"/>
                  <a:cs typeface="宋体" panose="02010600030101010101" pitchFamily="2" charset="-122"/>
                </a:rPr>
                <a:t>江希刚</a:t>
              </a:r>
              <a:endParaRPr lang="zh-CN" altLang="en-US" sz="1800" dirty="0">
                <a:solidFill>
                  <a:srgbClr val="080808"/>
                </a:solidFill>
                <a:latin typeface="Arial" panose="020B0604020202020204" pitchFamily="34" charset="0"/>
                <a:cs typeface="宋体" panose="02010600030101010101" pitchFamily="2" charset="-122"/>
              </a:endParaRPr>
            </a:p>
          </p:txBody>
        </p:sp>
      </p:grpSp>
      <p:cxnSp>
        <p:nvCxnSpPr>
          <p:cNvPr id="404" name="直接连接符 403"/>
          <p:cNvCxnSpPr/>
          <p:nvPr/>
        </p:nvCxnSpPr>
        <p:spPr>
          <a:xfrm>
            <a:off x="6097588" y="1336001"/>
            <a:ext cx="0" cy="696573"/>
          </a:xfrm>
          <a:prstGeom prst="line">
            <a:avLst/>
          </a:prstGeom>
          <a:ln w="31750">
            <a:solidFill>
              <a:schemeClr val="tx1">
                <a:lumMod val="65000"/>
                <a:lumOff val="35000"/>
              </a:schemeClr>
            </a:solidFill>
            <a:prstDash val="solid"/>
          </a:ln>
        </p:spPr>
        <p:style>
          <a:lnRef idx="1">
            <a:schemeClr val="accent1"/>
          </a:lnRef>
          <a:fillRef idx="0">
            <a:schemeClr val="accent1"/>
          </a:fillRef>
          <a:effectRef idx="0">
            <a:schemeClr val="accent1"/>
          </a:effectRef>
          <a:fontRef idx="minor">
            <a:schemeClr val="tx1"/>
          </a:fontRef>
        </p:style>
      </p:cxnSp>
      <p:sp>
        <p:nvSpPr>
          <p:cNvPr id="2" name="文本占位符 1"/>
          <p:cNvSpPr>
            <a:spLocks noGrp="1"/>
          </p:cNvSpPr>
          <p:nvPr>
            <p:ph type="body" sz="quarter" idx="14"/>
          </p:nvPr>
        </p:nvSpPr>
        <p:spPr>
          <a:xfrm>
            <a:off x="831851" y="105619"/>
            <a:ext cx="9504684" cy="629677"/>
          </a:xfrm>
        </p:spPr>
        <p:txBody>
          <a:bodyPr/>
          <a:lstStyle/>
          <a:p>
            <a:r>
              <a:rPr lang="zh-CN" altLang="en-US" dirty="0">
                <a:solidFill>
                  <a:srgbClr val="004EA2"/>
                </a:solidFill>
                <a:effectLst>
                  <a:outerShdw blurRad="38100" dist="25400" dir="5400000" algn="ctr" rotWithShape="0">
                    <a:srgbClr val="6E747A">
                      <a:alpha val="43000"/>
                    </a:srgbClr>
                  </a:outerShdw>
                </a:effectLst>
                <a:uFillTx/>
              </a:rPr>
              <a:t>一、</a:t>
            </a:r>
            <a:r>
              <a:rPr lang="zh-CN" altLang="en-US" dirty="0">
                <a:solidFill>
                  <a:srgbClr val="004EA2"/>
                </a:solidFill>
                <a:effectLst>
                  <a:outerShdw blurRad="38100" dist="25400" dir="5400000" algn="ctr" rotWithShape="0">
                    <a:srgbClr val="6E747A">
                      <a:alpha val="43000"/>
                    </a:srgbClr>
                  </a:outerShdw>
                </a:effectLst>
                <a:uFillTx/>
              </a:rPr>
              <a:t>人员架构</a:t>
            </a:r>
            <a:endParaRPr lang="zh-CN" altLang="en-US" dirty="0">
              <a:solidFill>
                <a:srgbClr val="004EA2"/>
              </a:solidFill>
              <a:effectLst>
                <a:outerShdw blurRad="38100" dist="25400" dir="5400000" algn="ctr" rotWithShape="0">
                  <a:srgbClr val="6E747A">
                    <a:alpha val="43000"/>
                  </a:srgbClr>
                </a:outerShdw>
              </a:effectLst>
              <a:uFillTx/>
            </a:endParaRPr>
          </a:p>
        </p:txBody>
      </p:sp>
      <p:sp>
        <p:nvSpPr>
          <p:cNvPr id="3" name="TextBox 316"/>
          <p:cNvSpPr txBox="1"/>
          <p:nvPr/>
        </p:nvSpPr>
        <p:spPr>
          <a:xfrm rot="21600000">
            <a:off x="696952" y="4422809"/>
            <a:ext cx="213936" cy="1107440"/>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pPr lvl="0"/>
            <a:r>
              <a:rPr lang="zh-CN" altLang="en-US" sz="1800" b="0" dirty="0">
                <a:solidFill>
                  <a:srgbClr val="080808"/>
                </a:solidFill>
                <a:latin typeface="Arial" panose="020B0604020202020204" pitchFamily="34" charset="0"/>
                <a:cs typeface="宋体" panose="02010600030101010101" pitchFamily="2" charset="-122"/>
              </a:rPr>
              <a:t>苏北人民</a:t>
            </a:r>
            <a:endParaRPr lang="zh-CN" altLang="en-US" sz="1800" b="0" dirty="0">
              <a:solidFill>
                <a:srgbClr val="080808"/>
              </a:solidFill>
              <a:latin typeface="Arial" panose="020B0604020202020204" pitchFamily="34" charset="0"/>
              <a:cs typeface="宋体" panose="02010600030101010101" pitchFamily="2" charset="-122"/>
            </a:endParaRPr>
          </a:p>
        </p:txBody>
      </p:sp>
      <p:grpSp>
        <p:nvGrpSpPr>
          <p:cNvPr id="10" name="组合 40"/>
          <p:cNvGrpSpPr/>
          <p:nvPr/>
        </p:nvGrpSpPr>
        <p:grpSpPr>
          <a:xfrm rot="5400000">
            <a:off x="2432069" y="3946412"/>
            <a:ext cx="3236387" cy="488823"/>
            <a:chOff x="352124" y="3681535"/>
            <a:chExt cx="1356787" cy="432383"/>
          </a:xfrm>
        </p:grpSpPr>
        <p:grpSp>
          <p:nvGrpSpPr>
            <p:cNvPr id="11" name="组合 41"/>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43" name="圆角矩形 42"/>
              <p:cNvSpPr/>
              <p:nvPr/>
            </p:nvSpPr>
            <p:spPr>
              <a:xfrm rot="16200000">
                <a:off x="3537351" y="3692481"/>
                <a:ext cx="2756815" cy="3839061"/>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sp>
            <p:nvSpPr>
              <p:cNvPr id="44" name="圆角矩形 43"/>
              <p:cNvSpPr/>
              <p:nvPr/>
            </p:nvSpPr>
            <p:spPr>
              <a:xfrm rot="16200000">
                <a:off x="3610693" y="3759394"/>
                <a:ext cx="2598377" cy="3740620"/>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grpSp>
        <p:sp>
          <p:nvSpPr>
            <p:cNvPr id="45" name="TextBox 316"/>
            <p:cNvSpPr txBox="1"/>
            <p:nvPr/>
          </p:nvSpPr>
          <p:spPr>
            <a:xfrm rot="16200000">
              <a:off x="490830" y="3712502"/>
              <a:ext cx="233947" cy="348203"/>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pPr lvl="0"/>
              <a:r>
                <a:rPr lang="zh-CN" altLang="en-US" sz="1800" dirty="0">
                  <a:solidFill>
                    <a:srgbClr val="080808"/>
                  </a:solidFill>
                  <a:latin typeface="Arial" panose="020B0604020202020204" pitchFamily="34" charset="0"/>
                  <a:cs typeface="宋体" panose="02010600030101010101" pitchFamily="2" charset="-122"/>
                </a:rPr>
                <a:t>王乔柱</a:t>
              </a:r>
              <a:endParaRPr lang="zh-CN" altLang="en-US" sz="1800" b="0" dirty="0">
                <a:solidFill>
                  <a:srgbClr val="080808"/>
                </a:solidFill>
                <a:latin typeface="Arial" panose="020B0604020202020204" pitchFamily="34" charset="0"/>
                <a:cs typeface="宋体" panose="02010600030101010101" pitchFamily="2" charset="-122"/>
              </a:endParaRPr>
            </a:p>
          </p:txBody>
        </p:sp>
      </p:grpSp>
      <p:grpSp>
        <p:nvGrpSpPr>
          <p:cNvPr id="12" name="组合 56"/>
          <p:cNvGrpSpPr/>
          <p:nvPr/>
        </p:nvGrpSpPr>
        <p:grpSpPr>
          <a:xfrm rot="5400000">
            <a:off x="4287613" y="3946404"/>
            <a:ext cx="3236387" cy="488823"/>
            <a:chOff x="352124" y="3681535"/>
            <a:chExt cx="1356787" cy="432383"/>
          </a:xfrm>
        </p:grpSpPr>
        <p:grpSp>
          <p:nvGrpSpPr>
            <p:cNvPr id="13" name="组合 57"/>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59" name="圆角矩形 58"/>
              <p:cNvSpPr/>
              <p:nvPr/>
            </p:nvSpPr>
            <p:spPr>
              <a:xfrm rot="16200000">
                <a:off x="3537351" y="3692481"/>
                <a:ext cx="2756815" cy="3839061"/>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sp>
            <p:nvSpPr>
              <p:cNvPr id="60" name="圆角矩形 59"/>
              <p:cNvSpPr/>
              <p:nvPr/>
            </p:nvSpPr>
            <p:spPr>
              <a:xfrm rot="16200000">
                <a:off x="3610693" y="3759394"/>
                <a:ext cx="2598377" cy="3740620"/>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grpSp>
        <p:sp>
          <p:nvSpPr>
            <p:cNvPr id="61" name="TextBox 316"/>
            <p:cNvSpPr txBox="1"/>
            <p:nvPr/>
          </p:nvSpPr>
          <p:spPr>
            <a:xfrm rot="16200000">
              <a:off x="490830" y="3712502"/>
              <a:ext cx="233947" cy="348203"/>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pPr lvl="0"/>
              <a:r>
                <a:rPr lang="zh-CN" altLang="en-US" sz="1800" dirty="0">
                  <a:solidFill>
                    <a:srgbClr val="080808"/>
                  </a:solidFill>
                  <a:latin typeface="Arial" panose="020B0604020202020204" pitchFamily="34" charset="0"/>
                  <a:cs typeface="宋体" panose="02010600030101010101" pitchFamily="2" charset="-122"/>
                </a:rPr>
                <a:t>缪建兵</a:t>
              </a:r>
              <a:endParaRPr lang="zh-CN" altLang="en-US" sz="1800" b="0" dirty="0">
                <a:solidFill>
                  <a:srgbClr val="080808"/>
                </a:solidFill>
                <a:latin typeface="Arial" panose="020B0604020202020204" pitchFamily="34" charset="0"/>
                <a:cs typeface="宋体" panose="02010600030101010101" pitchFamily="2" charset="-122"/>
              </a:endParaRPr>
            </a:p>
          </p:txBody>
        </p:sp>
      </p:grpSp>
      <p:sp>
        <p:nvSpPr>
          <p:cNvPr id="66" name="TextBox 316"/>
          <p:cNvSpPr txBox="1"/>
          <p:nvPr/>
        </p:nvSpPr>
        <p:spPr>
          <a:xfrm rot="21600000">
            <a:off x="5789632" y="4392671"/>
            <a:ext cx="225366" cy="1107440"/>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pPr lvl="0"/>
            <a:r>
              <a:rPr lang="zh-CN" altLang="en-US" sz="1800" b="0" dirty="0">
                <a:solidFill>
                  <a:srgbClr val="080808"/>
                </a:solidFill>
                <a:latin typeface="Arial" panose="020B0604020202020204" pitchFamily="34" charset="0"/>
                <a:cs typeface="宋体" panose="02010600030101010101" pitchFamily="2" charset="-122"/>
              </a:rPr>
              <a:t>仪征市场</a:t>
            </a:r>
            <a:endParaRPr lang="zh-CN" altLang="en-US" sz="1800" b="0" dirty="0">
              <a:solidFill>
                <a:srgbClr val="080808"/>
              </a:solidFill>
              <a:latin typeface="Arial" panose="020B0604020202020204" pitchFamily="34" charset="0"/>
              <a:cs typeface="宋体" panose="02010600030101010101" pitchFamily="2" charset="-122"/>
            </a:endParaRPr>
          </a:p>
        </p:txBody>
      </p:sp>
      <p:grpSp>
        <p:nvGrpSpPr>
          <p:cNvPr id="14" name="组合 67"/>
          <p:cNvGrpSpPr/>
          <p:nvPr/>
        </p:nvGrpSpPr>
        <p:grpSpPr>
          <a:xfrm rot="5400000">
            <a:off x="5983815" y="3924810"/>
            <a:ext cx="3236387" cy="488823"/>
            <a:chOff x="352124" y="3681535"/>
            <a:chExt cx="1356787" cy="432383"/>
          </a:xfrm>
        </p:grpSpPr>
        <p:grpSp>
          <p:nvGrpSpPr>
            <p:cNvPr id="15" name="组合 68"/>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70" name="圆角矩形 69"/>
              <p:cNvSpPr/>
              <p:nvPr/>
            </p:nvSpPr>
            <p:spPr>
              <a:xfrm rot="16200000">
                <a:off x="3537351" y="3692481"/>
                <a:ext cx="2756815" cy="3839061"/>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sp>
            <p:nvSpPr>
              <p:cNvPr id="71" name="圆角矩形 70"/>
              <p:cNvSpPr/>
              <p:nvPr/>
            </p:nvSpPr>
            <p:spPr>
              <a:xfrm rot="16200000">
                <a:off x="3610693" y="3759394"/>
                <a:ext cx="2598377" cy="3740620"/>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grpSp>
        <p:sp>
          <p:nvSpPr>
            <p:cNvPr id="72" name="TextBox 316"/>
            <p:cNvSpPr txBox="1"/>
            <p:nvPr/>
          </p:nvSpPr>
          <p:spPr>
            <a:xfrm rot="16200000">
              <a:off x="481779" y="3819964"/>
              <a:ext cx="233947" cy="232135"/>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pPr lvl="0"/>
              <a:r>
                <a:rPr lang="zh-CN" altLang="en-US" sz="1800" dirty="0">
                  <a:solidFill>
                    <a:srgbClr val="080808"/>
                  </a:solidFill>
                  <a:latin typeface="Arial" panose="020B0604020202020204" pitchFamily="34" charset="0"/>
                  <a:cs typeface="宋体" panose="02010600030101010101" pitchFamily="2" charset="-122"/>
                </a:rPr>
                <a:t>魏莉</a:t>
              </a:r>
              <a:endParaRPr lang="zh-CN" altLang="en-US" sz="1800" dirty="0">
                <a:solidFill>
                  <a:srgbClr val="080808"/>
                </a:solidFill>
                <a:latin typeface="Arial" panose="020B0604020202020204" pitchFamily="34" charset="0"/>
                <a:cs typeface="宋体" panose="02010600030101010101" pitchFamily="2" charset="-122"/>
              </a:endParaRPr>
            </a:p>
          </p:txBody>
        </p:sp>
      </p:grpSp>
      <p:grpSp>
        <p:nvGrpSpPr>
          <p:cNvPr id="16" name="组合 111"/>
          <p:cNvGrpSpPr/>
          <p:nvPr/>
        </p:nvGrpSpPr>
        <p:grpSpPr>
          <a:xfrm rot="5400000">
            <a:off x="9084806" y="3914650"/>
            <a:ext cx="3236387" cy="488823"/>
            <a:chOff x="352124" y="3681535"/>
            <a:chExt cx="1356787" cy="432383"/>
          </a:xfrm>
        </p:grpSpPr>
        <p:grpSp>
          <p:nvGrpSpPr>
            <p:cNvPr id="17" name="组合 112"/>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14" name="圆角矩形 113"/>
              <p:cNvSpPr/>
              <p:nvPr/>
            </p:nvSpPr>
            <p:spPr>
              <a:xfrm rot="16200000">
                <a:off x="3537351" y="3692481"/>
                <a:ext cx="2756815" cy="3839061"/>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sp>
            <p:nvSpPr>
              <p:cNvPr id="153" name="圆角矩形 152"/>
              <p:cNvSpPr/>
              <p:nvPr/>
            </p:nvSpPr>
            <p:spPr>
              <a:xfrm rot="16200000">
                <a:off x="3610693" y="3759394"/>
                <a:ext cx="2598377" cy="3740620"/>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grpSp>
        <p:sp>
          <p:nvSpPr>
            <p:cNvPr id="154" name="TextBox 316"/>
            <p:cNvSpPr txBox="1"/>
            <p:nvPr/>
          </p:nvSpPr>
          <p:spPr>
            <a:xfrm rot="16200000">
              <a:off x="490830" y="3712502"/>
              <a:ext cx="233947" cy="348203"/>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pPr lvl="0"/>
              <a:r>
                <a:rPr lang="zh-CN" altLang="en-US" sz="1800" dirty="0">
                  <a:solidFill>
                    <a:srgbClr val="080808"/>
                  </a:solidFill>
                  <a:latin typeface="Arial" panose="020B0604020202020204" pitchFamily="34" charset="0"/>
                  <a:cs typeface="宋体" panose="02010600030101010101" pitchFamily="2" charset="-122"/>
                </a:rPr>
                <a:t>徐亚军</a:t>
              </a:r>
              <a:endParaRPr lang="zh-CN" altLang="en-US" sz="1800" b="0" dirty="0">
                <a:solidFill>
                  <a:srgbClr val="080808"/>
                </a:solidFill>
                <a:latin typeface="Arial" panose="020B0604020202020204" pitchFamily="34" charset="0"/>
                <a:cs typeface="宋体" panose="02010600030101010101" pitchFamily="2" charset="-122"/>
              </a:endParaRPr>
            </a:p>
          </p:txBody>
        </p:sp>
      </p:grpSp>
      <p:sp>
        <p:nvSpPr>
          <p:cNvPr id="216" name="TextBox 316"/>
          <p:cNvSpPr txBox="1"/>
          <p:nvPr/>
        </p:nvSpPr>
        <p:spPr>
          <a:xfrm rot="21600000">
            <a:off x="10551909" y="4422670"/>
            <a:ext cx="295833" cy="1107440"/>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pPr lvl="0"/>
            <a:r>
              <a:rPr lang="zh-CN" altLang="en-US" sz="1800" b="0" dirty="0">
                <a:solidFill>
                  <a:srgbClr val="080808"/>
                </a:solidFill>
                <a:latin typeface="Arial" panose="020B0604020202020204" pitchFamily="34" charset="0"/>
                <a:cs typeface="宋体" panose="02010600030101010101" pitchFamily="2" charset="-122"/>
              </a:rPr>
              <a:t>宝应市场</a:t>
            </a:r>
            <a:endParaRPr lang="zh-CN" altLang="en-US" sz="1000" dirty="0">
              <a:solidFill>
                <a:srgbClr val="080808"/>
              </a:solidFill>
              <a:uFillTx/>
              <a:latin typeface="Arial" panose="020B0604020202020204" pitchFamily="34" charset="0"/>
              <a:cs typeface="宋体" panose="02010600030101010101" pitchFamily="2" charset="-122"/>
            </a:endParaRPr>
          </a:p>
        </p:txBody>
      </p:sp>
      <p:sp>
        <p:nvSpPr>
          <p:cNvPr id="35" name="左大括号 34"/>
          <p:cNvSpPr/>
          <p:nvPr/>
        </p:nvSpPr>
        <p:spPr>
          <a:xfrm rot="5400000">
            <a:off x="5250401" y="-3064089"/>
            <a:ext cx="1037320" cy="10551587"/>
          </a:xfrm>
          <a:prstGeom prst="leftBrace">
            <a:avLst>
              <a:gd name="adj1" fmla="val 8333"/>
              <a:gd name="adj2" fmla="val 46919"/>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 name="TextBox 316"/>
          <p:cNvSpPr txBox="1"/>
          <p:nvPr/>
        </p:nvSpPr>
        <p:spPr>
          <a:xfrm rot="21600000">
            <a:off x="7478848" y="4392825"/>
            <a:ext cx="225366" cy="1107440"/>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pPr lvl="0"/>
            <a:r>
              <a:rPr lang="zh-CN" altLang="en-US" sz="1800" b="0" dirty="0">
                <a:solidFill>
                  <a:srgbClr val="080808"/>
                </a:solidFill>
                <a:latin typeface="Arial" panose="020B0604020202020204" pitchFamily="34" charset="0"/>
                <a:cs typeface="宋体" panose="02010600030101010101" pitchFamily="2" charset="-122"/>
              </a:rPr>
              <a:t>江都市场</a:t>
            </a:r>
            <a:endParaRPr lang="zh-CN" altLang="en-US" sz="1800" b="0" dirty="0">
              <a:solidFill>
                <a:srgbClr val="080808"/>
              </a:solidFill>
              <a:latin typeface="Arial" panose="020B0604020202020204" pitchFamily="34" charset="0"/>
              <a:cs typeface="宋体" panose="02010600030101010101" pitchFamily="2" charset="-122"/>
            </a:endParaRPr>
          </a:p>
        </p:txBody>
      </p:sp>
      <p:sp>
        <p:nvSpPr>
          <p:cNvPr id="24" name="文本框 23"/>
          <p:cNvSpPr txBox="1"/>
          <p:nvPr/>
        </p:nvSpPr>
        <p:spPr>
          <a:xfrm>
            <a:off x="7156768" y="1579880"/>
            <a:ext cx="1242060" cy="352425"/>
          </a:xfrm>
          <a:prstGeom prst="rect">
            <a:avLst/>
          </a:prstGeom>
          <a:noFill/>
        </p:spPr>
        <p:txBody>
          <a:bodyPr wrap="none" rtlCol="0">
            <a:spAutoFit/>
          </a:bodyPr>
          <a:lstStyle/>
          <a:p>
            <a:r>
              <a:rPr lang="zh-CN" altLang="en-US" dirty="0">
                <a:solidFill>
                  <a:schemeClr val="tx1"/>
                </a:solidFill>
              </a:rPr>
              <a:t>患教</a:t>
            </a:r>
            <a:r>
              <a:rPr lang="en-US" altLang="zh-CN" dirty="0">
                <a:solidFill>
                  <a:schemeClr val="tx1"/>
                </a:solidFill>
              </a:rPr>
              <a:t>—</a:t>
            </a:r>
            <a:r>
              <a:rPr lang="zh-CN" altLang="en-US" dirty="0">
                <a:solidFill>
                  <a:schemeClr val="tx1"/>
                </a:solidFill>
              </a:rPr>
              <a:t>周锁</a:t>
            </a:r>
            <a:endParaRPr lang="zh-CN" altLang="en-US" dirty="0">
              <a:solidFill>
                <a:schemeClr val="tx1"/>
              </a:solidFill>
            </a:endParaRPr>
          </a:p>
        </p:txBody>
      </p:sp>
      <p:grpSp>
        <p:nvGrpSpPr>
          <p:cNvPr id="18" name="组合 49"/>
          <p:cNvGrpSpPr/>
          <p:nvPr/>
        </p:nvGrpSpPr>
        <p:grpSpPr>
          <a:xfrm rot="5400000">
            <a:off x="737126" y="3946412"/>
            <a:ext cx="3236387" cy="488823"/>
            <a:chOff x="352124" y="3681535"/>
            <a:chExt cx="1356787" cy="432383"/>
          </a:xfrm>
        </p:grpSpPr>
        <p:grpSp>
          <p:nvGrpSpPr>
            <p:cNvPr id="19" name="组合 5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20" name="圆角矩形 19"/>
              <p:cNvSpPr/>
              <p:nvPr/>
            </p:nvSpPr>
            <p:spPr>
              <a:xfrm rot="16200000">
                <a:off x="3537351" y="3692481"/>
                <a:ext cx="2756815" cy="3839061"/>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sp>
            <p:nvSpPr>
              <p:cNvPr id="21" name="圆角矩形 20"/>
              <p:cNvSpPr/>
              <p:nvPr/>
            </p:nvSpPr>
            <p:spPr>
              <a:xfrm rot="16200000">
                <a:off x="3610693" y="3759394"/>
                <a:ext cx="2598377" cy="3740620"/>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a:solidFill>
                    <a:srgbClr val="080808"/>
                  </a:solidFill>
                </a:endParaRPr>
              </a:p>
            </p:txBody>
          </p:sp>
        </p:grpSp>
        <p:sp>
          <p:nvSpPr>
            <p:cNvPr id="22" name="TextBox 316"/>
            <p:cNvSpPr txBox="1"/>
            <p:nvPr/>
          </p:nvSpPr>
          <p:spPr>
            <a:xfrm rot="16200000">
              <a:off x="490830" y="3712502"/>
              <a:ext cx="233947" cy="348203"/>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pPr lvl="0"/>
              <a:r>
                <a:rPr lang="zh-CN" altLang="en-US" sz="1800" dirty="0">
                  <a:solidFill>
                    <a:srgbClr val="080808"/>
                  </a:solidFill>
                  <a:latin typeface="Arial" panose="020B0604020202020204" pitchFamily="34" charset="0"/>
                  <a:cs typeface="宋体" panose="02010600030101010101" pitchFamily="2" charset="-122"/>
                </a:rPr>
                <a:t>陈一柳</a:t>
              </a:r>
              <a:endParaRPr lang="zh-CN" altLang="en-US" sz="1800" dirty="0">
                <a:solidFill>
                  <a:srgbClr val="080808"/>
                </a:solidFill>
                <a:latin typeface="Arial" panose="020B0604020202020204" pitchFamily="34" charset="0"/>
                <a:cs typeface="宋体" panose="02010600030101010101" pitchFamily="2" charset="-122"/>
              </a:endParaRPr>
            </a:p>
          </p:txBody>
        </p:sp>
      </p:grpSp>
      <p:sp>
        <p:nvSpPr>
          <p:cNvPr id="23" name="文本框 22"/>
          <p:cNvSpPr txBox="1"/>
          <p:nvPr/>
        </p:nvSpPr>
        <p:spPr>
          <a:xfrm>
            <a:off x="2145030" y="4422775"/>
            <a:ext cx="454660" cy="1137285"/>
          </a:xfrm>
          <a:prstGeom prst="rect">
            <a:avLst/>
          </a:prstGeom>
          <a:noFill/>
        </p:spPr>
        <p:txBody>
          <a:bodyPr wrap="square" rtlCol="0">
            <a:spAutoFit/>
          </a:bodyPr>
          <a:p>
            <a:r>
              <a:rPr lang="zh-CN" altLang="en-US"/>
              <a:t>苏北人民</a:t>
            </a:r>
            <a:endParaRPr lang="zh-CN" altLang="en-US"/>
          </a:p>
        </p:txBody>
      </p:sp>
      <p:sp>
        <p:nvSpPr>
          <p:cNvPr id="26" name="文本框 25"/>
          <p:cNvSpPr txBox="1"/>
          <p:nvPr/>
        </p:nvSpPr>
        <p:spPr>
          <a:xfrm>
            <a:off x="3816985" y="3808730"/>
            <a:ext cx="273685" cy="1922145"/>
          </a:xfrm>
          <a:prstGeom prst="rect">
            <a:avLst/>
          </a:prstGeom>
          <a:noFill/>
        </p:spPr>
        <p:txBody>
          <a:bodyPr wrap="square" rtlCol="0">
            <a:spAutoFit/>
          </a:bodyPr>
          <a:p>
            <a:r>
              <a:rPr lang="zh-CN" altLang="en-US"/>
              <a:t>扬州人医</a:t>
            </a:r>
            <a:r>
              <a:rPr lang="en-US" altLang="zh-CN"/>
              <a:t>+</a:t>
            </a:r>
            <a:r>
              <a:rPr lang="zh-CN" altLang="en-US"/>
              <a:t>中医</a:t>
            </a:r>
            <a:endParaRPr lang="zh-CN" altLang="en-US"/>
          </a:p>
        </p:txBody>
      </p:sp>
      <p:sp>
        <p:nvSpPr>
          <p:cNvPr id="27" name="文本框 26"/>
          <p:cNvSpPr txBox="1"/>
          <p:nvPr/>
        </p:nvSpPr>
        <p:spPr>
          <a:xfrm>
            <a:off x="8926830" y="4392930"/>
            <a:ext cx="294005" cy="1137285"/>
          </a:xfrm>
          <a:prstGeom prst="rect">
            <a:avLst/>
          </a:prstGeom>
          <a:noFill/>
        </p:spPr>
        <p:txBody>
          <a:bodyPr wrap="square" rtlCol="0">
            <a:spAutoFit/>
          </a:bodyPr>
          <a:p>
            <a:r>
              <a:rPr lang="zh-CN" altLang="en-US"/>
              <a:t>高邮市场</a:t>
            </a:r>
            <a:endParaRPr lang="zh-CN" altLang="en-US"/>
          </a:p>
        </p:txBody>
      </p:sp>
      <p:sp>
        <p:nvSpPr>
          <p:cNvPr id="28" name="文本框 27"/>
          <p:cNvSpPr txBox="1"/>
          <p:nvPr/>
        </p:nvSpPr>
        <p:spPr>
          <a:xfrm>
            <a:off x="8952865" y="2839085"/>
            <a:ext cx="241300" cy="614045"/>
          </a:xfrm>
          <a:prstGeom prst="rect">
            <a:avLst/>
          </a:prstGeom>
          <a:noFill/>
        </p:spPr>
        <p:txBody>
          <a:bodyPr wrap="square" rtlCol="0">
            <a:spAutoFit/>
          </a:bodyPr>
          <a:p>
            <a:r>
              <a:rPr lang="zh-CN" altLang="en-US" b="1"/>
              <a:t>孙霖</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randombar(horizontal)">
                                      <p:cBhvr>
                                        <p:cTn id="1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1"/>
          <p:cNvSpPr txBox="1"/>
          <p:nvPr/>
        </p:nvSpPr>
        <p:spPr>
          <a:xfrm>
            <a:off x="1467053" y="81280"/>
            <a:ext cx="9504684" cy="629677"/>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b="1" dirty="0">
                <a:solidFill>
                  <a:schemeClr val="tx2">
                    <a:lumMod val="75000"/>
                  </a:schemeClr>
                </a:solidFill>
                <a:latin typeface="+mn-ea"/>
              </a:rPr>
              <a:t>艾多甲乳外科沙龙</a:t>
            </a:r>
            <a:r>
              <a:rPr lang="zh-CN" altLang="en-US" b="1" dirty="0">
                <a:solidFill>
                  <a:schemeClr val="tx2">
                    <a:lumMod val="75000"/>
                  </a:schemeClr>
                </a:solidFill>
                <a:latin typeface="+mn-ea"/>
              </a:rPr>
              <a:t>计划</a:t>
            </a:r>
            <a:endParaRPr lang="zh-CN" altLang="en-US" b="1" dirty="0">
              <a:solidFill>
                <a:schemeClr val="tx2">
                  <a:lumMod val="75000"/>
                </a:schemeClr>
              </a:solidFill>
              <a:latin typeface="+mn-ea"/>
            </a:endParaRPr>
          </a:p>
        </p:txBody>
      </p:sp>
      <p:sp>
        <p:nvSpPr>
          <p:cNvPr id="4" name="文本框 3"/>
          <p:cNvSpPr txBox="1"/>
          <p:nvPr/>
        </p:nvSpPr>
        <p:spPr>
          <a:xfrm>
            <a:off x="625157" y="539750"/>
            <a:ext cx="11724640" cy="1660525"/>
          </a:xfrm>
          <a:prstGeom prst="rect">
            <a:avLst/>
          </a:prstGeom>
          <a:noFill/>
        </p:spPr>
        <p:txBody>
          <a:bodyPr wrap="square" rtlCol="0">
            <a:spAutoFit/>
          </a:bodyPr>
          <a:p>
            <a:pPr algn="just">
              <a:lnSpc>
                <a:spcPct val="150000"/>
              </a:lnSpc>
            </a:pPr>
            <a:r>
              <a:rPr lang="zh-CN" altLang="zh-CN" sz="1700" b="1" kern="100" dirty="0">
                <a:latin typeface="微软雅黑" panose="020B0503020204020204" pitchFamily="34" charset="-122"/>
                <a:ea typeface="微软雅黑" panose="020B0503020204020204" pitchFamily="34" charset="-122"/>
                <a:cs typeface="Times New Roman" panose="02020603050405020304" pitchFamily="18" charset="0"/>
              </a:rPr>
              <a:t>目的</a:t>
            </a:r>
            <a:r>
              <a:rPr lang="zh-CN" altLang="zh-CN" sz="1700" kern="1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1700" kern="100" dirty="0">
                <a:latin typeface="微软雅黑" panose="020B0503020204020204" pitchFamily="34" charset="-122"/>
                <a:ea typeface="微软雅黑" panose="020B0503020204020204" pitchFamily="34" charset="-122"/>
                <a:cs typeface="Times New Roman" panose="02020603050405020304" pitchFamily="18" charset="0"/>
              </a:rPr>
              <a:t>强化艾多</a:t>
            </a:r>
            <a:r>
              <a:rPr lang="zh-CN" altLang="en-US" sz="1700" kern="100" dirty="0">
                <a:latin typeface="微软雅黑" panose="020B0503020204020204" pitchFamily="34" charset="-122"/>
                <a:ea typeface="微软雅黑" panose="020B0503020204020204" pitchFamily="34" charset="-122"/>
                <a:cs typeface="Times New Roman" panose="02020603050405020304" pitchFamily="18" charset="0"/>
              </a:rPr>
              <a:t>二代升白，长效优选</a:t>
            </a:r>
            <a:endParaRPr lang="zh-CN" altLang="zh-CN" sz="1700" kern="100" dirty="0">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150000"/>
              </a:lnSpc>
            </a:pPr>
            <a:r>
              <a:rPr lang="en-US" altLang="zh-CN" sz="1700" b="1" kern="100" dirty="0">
                <a:latin typeface="微软雅黑" panose="020B0503020204020204" pitchFamily="34" charset="-122"/>
                <a:ea typeface="微软雅黑" panose="020B0503020204020204" pitchFamily="34" charset="-122"/>
                <a:cs typeface="Times New Roman" panose="02020603050405020304" pitchFamily="18" charset="0"/>
              </a:rPr>
              <a:t>KRA</a:t>
            </a:r>
            <a:r>
              <a:rPr lang="zh-CN" altLang="zh-CN" sz="1700" kern="100" dirty="0">
                <a:latin typeface="微软雅黑" panose="020B0503020204020204" pitchFamily="34" charset="-122"/>
                <a:ea typeface="微软雅黑" panose="020B0503020204020204" pitchFamily="34" charset="-122"/>
                <a:cs typeface="Times New Roman" panose="02020603050405020304" pitchFamily="18" charset="0"/>
              </a:rPr>
              <a:t>：培养</a:t>
            </a:r>
            <a:r>
              <a:rPr lang="zh-CN" altLang="en-US" sz="1700" kern="100" dirty="0">
                <a:latin typeface="微软雅黑" panose="020B0503020204020204" pitchFamily="34" charset="-122"/>
                <a:ea typeface="微软雅黑" panose="020B0503020204020204" pitchFamily="34" charset="-122"/>
                <a:cs typeface="Times New Roman" panose="02020603050405020304" pitchFamily="18" charset="0"/>
              </a:rPr>
              <a:t>艾多一级预防，竖立二级治疗观念，强占短效</a:t>
            </a:r>
            <a:r>
              <a:rPr lang="zh-CN" altLang="en-US" sz="1700" kern="100" dirty="0">
                <a:latin typeface="微软雅黑" panose="020B0503020204020204" pitchFamily="34" charset="-122"/>
                <a:ea typeface="微软雅黑" panose="020B0503020204020204" pitchFamily="34" charset="-122"/>
                <a:cs typeface="Times New Roman" panose="02020603050405020304" pitchFamily="18" charset="0"/>
              </a:rPr>
              <a:t>升白市场</a:t>
            </a:r>
            <a:endParaRPr lang="zh-CN" altLang="zh-CN" sz="1700" kern="100" dirty="0">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150000"/>
              </a:lnSpc>
            </a:pPr>
            <a:r>
              <a:rPr lang="zh-CN" altLang="zh-CN" sz="1700" b="1" kern="100" dirty="0">
                <a:latin typeface="微软雅黑" panose="020B0503020204020204" pitchFamily="34" charset="-122"/>
                <a:ea typeface="微软雅黑" panose="020B0503020204020204" pitchFamily="34" charset="-122"/>
                <a:cs typeface="Times New Roman" panose="02020603050405020304" pitchFamily="18" charset="0"/>
              </a:rPr>
              <a:t>策略</a:t>
            </a:r>
            <a:r>
              <a:rPr lang="zh-CN" altLang="zh-CN" sz="1700" kern="1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1700" kern="100" dirty="0">
                <a:latin typeface="微软雅黑" panose="020B0503020204020204" pitchFamily="34" charset="-122"/>
                <a:ea typeface="微软雅黑" panose="020B0503020204020204" pitchFamily="34" charset="-122"/>
                <a:cs typeface="Times New Roman" panose="02020603050405020304" pitchFamily="18" charset="0"/>
              </a:rPr>
              <a:t>11</a:t>
            </a:r>
            <a:r>
              <a:rPr lang="zh-CN" altLang="zh-CN" sz="1700" kern="100" dirty="0">
                <a:latin typeface="微软雅黑" panose="020B0503020204020204" pitchFamily="34" charset="-122"/>
                <a:ea typeface="微软雅黑" panose="020B0503020204020204" pitchFamily="34" charset="-122"/>
                <a:cs typeface="Times New Roman" panose="02020603050405020304" pitchFamily="18" charset="0"/>
              </a:rPr>
              <a:t>月份举办一场南京</a:t>
            </a:r>
            <a:r>
              <a:rPr lang="en-US" altLang="zh-CN" sz="1700" kern="1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1700" kern="100" dirty="0">
                <a:latin typeface="微软雅黑" panose="020B0503020204020204" pitchFamily="34" charset="-122"/>
                <a:ea typeface="微软雅黑" panose="020B0503020204020204" pitchFamily="34" charset="-122"/>
                <a:cs typeface="Times New Roman" panose="02020603050405020304" pitchFamily="18" charset="0"/>
              </a:rPr>
              <a:t>扬州艾多万里行</a:t>
            </a:r>
            <a:r>
              <a:rPr lang="zh-CN" altLang="zh-CN" sz="1700" kern="100" dirty="0">
                <a:latin typeface="微软雅黑" panose="020B0503020204020204" pitchFamily="34" charset="-122"/>
                <a:ea typeface="微软雅黑" panose="020B0503020204020204" pitchFamily="34" charset="-122"/>
                <a:cs typeface="Times New Roman" panose="02020603050405020304" pitchFamily="18" charset="0"/>
              </a:rPr>
              <a:t>，使</a:t>
            </a:r>
            <a:r>
              <a:rPr lang="en-US" altLang="zh-CN" sz="1700" kern="100" dirty="0">
                <a:latin typeface="微软雅黑" panose="020B0503020204020204" pitchFamily="34" charset="-122"/>
                <a:ea typeface="微软雅黑" panose="020B0503020204020204" pitchFamily="34" charset="-122"/>
                <a:cs typeface="Times New Roman" panose="02020603050405020304" pitchFamily="18" charset="0"/>
              </a:rPr>
              <a:t>30%</a:t>
            </a:r>
            <a:r>
              <a:rPr lang="zh-CN" altLang="zh-CN" sz="1700" kern="100" dirty="0">
                <a:latin typeface="微软雅黑" panose="020B0503020204020204" pitchFamily="34" charset="-122"/>
                <a:ea typeface="微软雅黑" panose="020B0503020204020204" pitchFamily="34" charset="-122"/>
                <a:cs typeface="Times New Roman" panose="02020603050405020304" pitchFamily="18" charset="0"/>
              </a:rPr>
              <a:t>客户在使用升白药时</a:t>
            </a:r>
            <a:r>
              <a:rPr lang="zh-CN" altLang="en-US" sz="1700" kern="100" dirty="0">
                <a:latin typeface="微软雅黑" panose="020B0503020204020204" pitchFamily="34" charset="-122"/>
                <a:ea typeface="微软雅黑" panose="020B0503020204020204" pitchFamily="34" charset="-122"/>
                <a:cs typeface="Times New Roman" panose="02020603050405020304" pitchFamily="18" charset="0"/>
              </a:rPr>
              <a:t>优先考虑艾多</a:t>
            </a:r>
            <a:endParaRPr lang="zh-CN" altLang="en-US" sz="1700" kern="100" dirty="0">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150000"/>
              </a:lnSpc>
            </a:pPr>
            <a:endParaRPr lang="zh-CN" altLang="zh-CN" sz="17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 name="文本框 4"/>
          <p:cNvSpPr txBox="1"/>
          <p:nvPr/>
        </p:nvSpPr>
        <p:spPr>
          <a:xfrm>
            <a:off x="233680" y="1781810"/>
            <a:ext cx="5906135" cy="4692650"/>
          </a:xfrm>
          <a:prstGeom prst="rect">
            <a:avLst/>
          </a:prstGeom>
          <a:noFill/>
        </p:spPr>
        <p:txBody>
          <a:bodyPr wrap="square" rtlCol="0">
            <a:spAutoFit/>
          </a:bodyPr>
          <a:p>
            <a:r>
              <a:rPr lang="zh-CN" altLang="en-US" sz="1700" b="1" dirty="0">
                <a:latin typeface="微软雅黑" panose="020B0503020204020204" pitchFamily="34" charset="-122"/>
                <a:ea typeface="微软雅黑" panose="020B0503020204020204" pitchFamily="34" charset="-122"/>
              </a:rPr>
              <a:t>行动计划：</a:t>
            </a:r>
            <a:endParaRPr lang="en-US" altLang="zh-CN" sz="1700" b="1" dirty="0">
              <a:latin typeface="微软雅黑" panose="020B0503020204020204" pitchFamily="34" charset="-122"/>
              <a:ea typeface="微软雅黑" panose="020B0503020204020204" pitchFamily="34" charset="-122"/>
            </a:endParaRPr>
          </a:p>
          <a:p>
            <a:r>
              <a:rPr lang="en-US" altLang="zh-CN" sz="1700" dirty="0">
                <a:latin typeface="微软雅黑" panose="020B0503020204020204" pitchFamily="34" charset="-122"/>
                <a:ea typeface="微软雅黑" panose="020B0503020204020204" pitchFamily="34" charset="-122"/>
              </a:rPr>
              <a:t>1.</a:t>
            </a:r>
            <a:r>
              <a:rPr lang="zh-CN" altLang="en-US" sz="1700" b="1" dirty="0">
                <a:latin typeface="微软雅黑" panose="020B0503020204020204" pitchFamily="34" charset="-122"/>
                <a:ea typeface="微软雅黑" panose="020B0503020204020204" pitchFamily="34" charset="-122"/>
              </a:rPr>
              <a:t>艾多学术会的开展</a:t>
            </a:r>
            <a:endParaRPr lang="en-US" altLang="zh-CN" sz="1700" b="1" dirty="0">
              <a:latin typeface="微软雅黑" panose="020B0503020204020204" pitchFamily="34" charset="-122"/>
              <a:ea typeface="微软雅黑" panose="020B0503020204020204" pitchFamily="34" charset="-122"/>
            </a:endParaRPr>
          </a:p>
          <a:p>
            <a:r>
              <a:rPr lang="en-US" altLang="zh-CN" sz="1700" dirty="0">
                <a:latin typeface="微软雅黑" panose="020B0503020204020204" pitchFamily="34" charset="-122"/>
                <a:ea typeface="微软雅黑" panose="020B0503020204020204" pitchFamily="34" charset="-122"/>
              </a:rPr>
              <a:t>  </a:t>
            </a:r>
            <a:r>
              <a:rPr lang="en-US" sz="1600" dirty="0">
                <a:latin typeface="微软雅黑" panose="020B0503020204020204" pitchFamily="34" charset="-122"/>
                <a:ea typeface="微软雅黑" panose="020B0503020204020204" pitchFamily="34" charset="-122"/>
              </a:rPr>
              <a:t>11</a:t>
            </a:r>
            <a:r>
              <a:rPr lang="zh-CN" altLang="en-US" sz="1600" dirty="0">
                <a:latin typeface="微软雅黑" panose="020B0503020204020204" pitchFamily="34" charset="-122"/>
                <a:ea typeface="微软雅黑" panose="020B0503020204020204" pitchFamily="34" charset="-122"/>
              </a:rPr>
              <a:t>月</a:t>
            </a:r>
            <a:r>
              <a:rPr lang="en-US" altLang="zh-CN" sz="1600" dirty="0">
                <a:latin typeface="微软雅黑" panose="020B0503020204020204" pitchFamily="34" charset="-122"/>
                <a:ea typeface="微软雅黑" panose="020B0503020204020204" pitchFamily="34" charset="-122"/>
              </a:rPr>
              <a:t>7</a:t>
            </a:r>
            <a:r>
              <a:rPr lang="zh-CN" altLang="en-US" sz="1600" dirty="0">
                <a:latin typeface="微软雅黑" panose="020B0503020204020204" pitchFamily="34" charset="-122"/>
                <a:ea typeface="微软雅黑" panose="020B0503020204020204" pitchFamily="34" charset="-122"/>
              </a:rPr>
              <a:t>日扬州甲乳外领域艾多沙龙会，邀请南京艾多代言人到扬州讲课，给扬州专家竖立长效升白信心</a:t>
            </a:r>
            <a:endParaRPr lang="zh-CN" altLang="en-US" sz="1700" dirty="0">
              <a:latin typeface="微软雅黑" panose="020B0503020204020204" pitchFamily="34" charset="-122"/>
              <a:ea typeface="微软雅黑" panose="020B0503020204020204" pitchFamily="34" charset="-122"/>
            </a:endParaRPr>
          </a:p>
          <a:p>
            <a:endParaRPr lang="en-US" altLang="zh-CN" sz="1700" dirty="0">
              <a:latin typeface="微软雅黑" panose="020B0503020204020204" pitchFamily="34" charset="-122"/>
              <a:ea typeface="微软雅黑" panose="020B0503020204020204" pitchFamily="34" charset="-122"/>
            </a:endParaRPr>
          </a:p>
          <a:p>
            <a:r>
              <a:rPr lang="en-US" altLang="zh-CN" sz="1700" dirty="0">
                <a:latin typeface="微软雅黑" panose="020B0503020204020204" pitchFamily="34" charset="-122"/>
                <a:ea typeface="微软雅黑" panose="020B0503020204020204" pitchFamily="34" charset="-122"/>
              </a:rPr>
              <a:t>2.</a:t>
            </a:r>
            <a:r>
              <a:rPr lang="zh-CN" altLang="en-US" sz="1700" b="1" dirty="0">
                <a:latin typeface="微软雅黑" panose="020B0503020204020204" pitchFamily="34" charset="-122"/>
                <a:ea typeface="微软雅黑" panose="020B0503020204020204" pitchFamily="34" charset="-122"/>
              </a:rPr>
              <a:t>艾多科室会的开展</a:t>
            </a:r>
            <a:endParaRPr lang="en-US" altLang="zh-CN" sz="1700" b="1" dirty="0">
              <a:latin typeface="微软雅黑" panose="020B0503020204020204" pitchFamily="34" charset="-122"/>
              <a:ea typeface="微软雅黑" panose="020B0503020204020204" pitchFamily="34" charset="-122"/>
            </a:endParaRPr>
          </a:p>
          <a:p>
            <a:r>
              <a:rPr lang="en-US" altLang="zh-CN" sz="1700" dirty="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）艾多专家共识</a:t>
            </a:r>
            <a:r>
              <a:rPr lang="en-US" altLang="zh-CN" sz="1600" dirty="0">
                <a:latin typeface="微软雅黑" panose="020B0503020204020204" pitchFamily="34" charset="-122"/>
                <a:ea typeface="微软雅黑" panose="020B0503020204020204" pitchFamily="34" charset="-122"/>
              </a:rPr>
              <a:t>5</a:t>
            </a:r>
            <a:r>
              <a:rPr lang="zh-CN" altLang="en-US" sz="1600" dirty="0">
                <a:latin typeface="微软雅黑" panose="020B0503020204020204" pitchFamily="34" charset="-122"/>
                <a:ea typeface="微软雅黑" panose="020B0503020204020204" pitchFamily="34" charset="-122"/>
              </a:rPr>
              <a:t>场</a:t>
            </a:r>
            <a:endParaRPr lang="en-US" altLang="zh-CN" sz="1600" dirty="0">
              <a:latin typeface="微软雅黑" panose="020B0503020204020204" pitchFamily="34" charset="-122"/>
              <a:ea typeface="微软雅黑" panose="020B0503020204020204" pitchFamily="34" charset="-122"/>
            </a:endParaRPr>
          </a:p>
          <a:p>
            <a:r>
              <a:rPr lang="en-US" altLang="zh-CN" sz="1600" dirty="0">
                <a:latin typeface="微软雅黑" panose="020B0503020204020204" pitchFamily="34" charset="-122"/>
                <a:ea typeface="微软雅黑" panose="020B0503020204020204" pitchFamily="34" charset="-122"/>
              </a:rPr>
              <a:t>   2</a:t>
            </a:r>
            <a:r>
              <a:rPr lang="zh-CN" altLang="en-US" sz="1600" dirty="0">
                <a:latin typeface="微软雅黑" panose="020B0503020204020204" pitchFamily="34" charset="-122"/>
                <a:ea typeface="微软雅黑" panose="020B0503020204020204" pitchFamily="34" charset="-122"/>
              </a:rPr>
              <a:t>）艾多患教会</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场</a:t>
            </a:r>
            <a:endParaRPr lang="en-US" altLang="zh-CN" sz="1600" dirty="0">
              <a:latin typeface="微软雅黑" panose="020B0503020204020204" pitchFamily="34" charset="-122"/>
              <a:ea typeface="微软雅黑" panose="020B0503020204020204" pitchFamily="34" charset="-122"/>
            </a:endParaRPr>
          </a:p>
          <a:p>
            <a:r>
              <a:rPr lang="en-US" altLang="zh-CN" sz="1600" dirty="0">
                <a:latin typeface="微软雅黑" panose="020B0503020204020204" pitchFamily="34" charset="-122"/>
                <a:ea typeface="微软雅黑" panose="020B0503020204020204" pitchFamily="34" charset="-122"/>
              </a:rPr>
              <a:t>   3</a:t>
            </a:r>
            <a:r>
              <a:rPr lang="zh-CN" altLang="en-US" sz="1600" dirty="0">
                <a:latin typeface="微软雅黑" panose="020B0503020204020204" pitchFamily="34" charset="-122"/>
                <a:ea typeface="微软雅黑" panose="020B0503020204020204" pitchFamily="34" charset="-122"/>
              </a:rPr>
              <a:t>）艾多师说</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场</a:t>
            </a:r>
            <a:endParaRPr lang="zh-CN" altLang="en-US" sz="1600" dirty="0">
              <a:latin typeface="微软雅黑" panose="020B0503020204020204" pitchFamily="34" charset="-122"/>
              <a:ea typeface="微软雅黑" panose="020B0503020204020204" pitchFamily="34" charset="-122"/>
            </a:endParaRPr>
          </a:p>
          <a:p>
            <a:endParaRPr lang="en-US" altLang="zh-CN" sz="1700" dirty="0">
              <a:latin typeface="微软雅黑" panose="020B0503020204020204" pitchFamily="34" charset="-122"/>
              <a:ea typeface="微软雅黑" panose="020B0503020204020204" pitchFamily="34" charset="-122"/>
            </a:endParaRPr>
          </a:p>
          <a:p>
            <a:r>
              <a:rPr lang="en-US" altLang="zh-CN" sz="1700" dirty="0">
                <a:latin typeface="微软雅黑" panose="020B0503020204020204" pitchFamily="34" charset="-122"/>
                <a:ea typeface="微软雅黑" panose="020B0503020204020204" pitchFamily="34" charset="-122"/>
              </a:rPr>
              <a:t>3.</a:t>
            </a:r>
            <a:r>
              <a:rPr lang="zh-CN" altLang="en-US" sz="1700" b="1" dirty="0">
                <a:latin typeface="微软雅黑" panose="020B0503020204020204" pitchFamily="34" charset="-122"/>
                <a:ea typeface="微软雅黑" panose="020B0503020204020204" pitchFamily="34" charset="-122"/>
              </a:rPr>
              <a:t>艾多病例收集</a:t>
            </a:r>
            <a:endParaRPr lang="en-US" altLang="zh-CN" sz="1700" b="1" dirty="0">
              <a:latin typeface="微软雅黑" panose="020B0503020204020204" pitchFamily="34" charset="-122"/>
              <a:ea typeface="微软雅黑" panose="020B0503020204020204" pitchFamily="34" charset="-122"/>
            </a:endParaRPr>
          </a:p>
          <a:p>
            <a:r>
              <a:rPr lang="en-US" altLang="zh-CN" sz="1700" dirty="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）单个病人使用</a:t>
            </a:r>
            <a:r>
              <a:rPr lang="en-US" altLang="zh-CN" sz="1600" dirty="0">
                <a:latin typeface="微软雅黑" panose="020B0503020204020204" pitchFamily="34" charset="-122"/>
                <a:ea typeface="微软雅黑" panose="020B0503020204020204" pitchFamily="34" charset="-122"/>
              </a:rPr>
              <a:t>4</a:t>
            </a:r>
            <a:r>
              <a:rPr lang="zh-CN" altLang="en-US" sz="1600" dirty="0">
                <a:latin typeface="微软雅黑" panose="020B0503020204020204" pitchFamily="34" charset="-122"/>
                <a:ea typeface="微软雅黑" panose="020B0503020204020204" pitchFamily="34" charset="-122"/>
              </a:rPr>
              <a:t>支以上为一个优秀病例</a:t>
            </a:r>
            <a:endParaRPr lang="zh-CN" altLang="en-US" sz="1600" dirty="0">
              <a:latin typeface="微软雅黑" panose="020B0503020204020204" pitchFamily="34" charset="-122"/>
              <a:ea typeface="微软雅黑" panose="020B0503020204020204" pitchFamily="34" charset="-122"/>
            </a:endParaRPr>
          </a:p>
          <a:p>
            <a:r>
              <a:rPr lang="en-US" altLang="zh-CN" sz="1600" dirty="0">
                <a:latin typeface="微软雅黑" panose="020B0503020204020204" pitchFamily="34" charset="-122"/>
                <a:ea typeface="微软雅黑" panose="020B0503020204020204" pitchFamily="34" charset="-122"/>
              </a:rPr>
              <a:t>   2</a:t>
            </a:r>
            <a:r>
              <a:rPr lang="zh-CN" altLang="en-US" sz="1600" dirty="0">
                <a:latin typeface="微软雅黑" panose="020B0503020204020204" pitchFamily="34" charset="-122"/>
                <a:ea typeface="微软雅黑" panose="020B0503020204020204" pitchFamily="34" charset="-122"/>
              </a:rPr>
              <a:t>）以</a:t>
            </a:r>
            <a:r>
              <a:rPr lang="en-US" altLang="zh-CN" sz="1600" dirty="0">
                <a:latin typeface="微软雅黑" panose="020B0503020204020204" pitchFamily="34" charset="-122"/>
                <a:ea typeface="微软雅黑" panose="020B0503020204020204" pitchFamily="34" charset="-122"/>
              </a:rPr>
              <a:t>10</a:t>
            </a:r>
            <a:r>
              <a:rPr lang="zh-CN" altLang="en-US" sz="1600" dirty="0">
                <a:latin typeface="微软雅黑" panose="020B0503020204020204" pitchFamily="34" charset="-122"/>
                <a:ea typeface="微软雅黑" panose="020B0503020204020204" pitchFamily="34" charset="-122"/>
              </a:rPr>
              <a:t>个患者为一个单位做回顾性分析</a:t>
            </a:r>
            <a:endParaRPr lang="en-US" altLang="zh-CN" sz="1600" dirty="0">
              <a:latin typeface="微软雅黑" panose="020B0503020204020204" pitchFamily="34" charset="-122"/>
              <a:ea typeface="微软雅黑" panose="020B0503020204020204" pitchFamily="34" charset="-122"/>
            </a:endParaRPr>
          </a:p>
          <a:p>
            <a:r>
              <a:rPr lang="en-US" altLang="zh-CN" sz="1600" dirty="0">
                <a:latin typeface="微软雅黑" panose="020B0503020204020204" pitchFamily="34" charset="-122"/>
                <a:ea typeface="微软雅黑" panose="020B0503020204020204" pitchFamily="34" charset="-122"/>
              </a:rPr>
              <a:t>   3</a:t>
            </a:r>
            <a:r>
              <a:rPr lang="zh-CN" altLang="en-US" sz="1600" dirty="0">
                <a:latin typeface="微软雅黑" panose="020B0503020204020204" pitchFamily="34" charset="-122"/>
                <a:ea typeface="微软雅黑" panose="020B0503020204020204" pitchFamily="34" charset="-122"/>
              </a:rPr>
              <a:t>）专人负责，定期跟进</a:t>
            </a:r>
            <a:endParaRPr lang="zh-CN" altLang="en-US" sz="1600" dirty="0">
              <a:latin typeface="微软雅黑" panose="020B0503020204020204" pitchFamily="34" charset="-122"/>
              <a:ea typeface="微软雅黑" panose="020B0503020204020204" pitchFamily="34" charset="-122"/>
            </a:endParaRPr>
          </a:p>
          <a:p>
            <a:endParaRPr lang="zh-CN" altLang="en-US" sz="1700" dirty="0">
              <a:latin typeface="微软雅黑" panose="020B0503020204020204" pitchFamily="34" charset="-122"/>
              <a:ea typeface="微软雅黑" panose="020B0503020204020204" pitchFamily="34" charset="-122"/>
            </a:endParaRPr>
          </a:p>
          <a:p>
            <a:r>
              <a:rPr lang="en-US" altLang="zh-CN" sz="1700" dirty="0">
                <a:latin typeface="微软雅黑" panose="020B0503020204020204" pitchFamily="34" charset="-122"/>
                <a:ea typeface="微软雅黑" panose="020B0503020204020204" pitchFamily="34" charset="-122"/>
              </a:rPr>
              <a:t>4.</a:t>
            </a:r>
            <a:r>
              <a:rPr lang="zh-CN" altLang="en-US" sz="1700" b="1" dirty="0">
                <a:latin typeface="微软雅黑" panose="020B0503020204020204" pitchFamily="34" charset="-122"/>
                <a:ea typeface="微软雅黑" panose="020B0503020204020204" pitchFamily="34" charset="-122"/>
              </a:rPr>
              <a:t>强化艾多优势</a:t>
            </a:r>
            <a:endParaRPr lang="en-US" altLang="zh-CN" sz="1700" b="1" dirty="0">
              <a:latin typeface="微软雅黑" panose="020B0503020204020204" pitchFamily="34" charset="-122"/>
              <a:ea typeface="微软雅黑" panose="020B0503020204020204" pitchFamily="34" charset="-122"/>
            </a:endParaRPr>
          </a:p>
          <a:p>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）产品优势（国谈品种）</a:t>
            </a:r>
            <a:endParaRPr lang="en-US" altLang="zh-CN" sz="1600" dirty="0">
              <a:latin typeface="微软雅黑" panose="020B0503020204020204" pitchFamily="34" charset="-122"/>
              <a:ea typeface="微软雅黑" panose="020B0503020204020204" pitchFamily="34" charset="-122"/>
            </a:endParaRPr>
          </a:p>
          <a:p>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）价格优势（医保报销）</a:t>
            </a:r>
            <a:endParaRPr lang="en-US" altLang="zh-CN" sz="1600" dirty="0">
              <a:latin typeface="微软雅黑" panose="020B0503020204020204" pitchFamily="34" charset="-122"/>
              <a:ea typeface="微软雅黑" panose="020B0503020204020204" pitchFamily="34" charset="-122"/>
            </a:endParaRPr>
          </a:p>
        </p:txBody>
      </p:sp>
      <p:sp>
        <p:nvSpPr>
          <p:cNvPr id="8" name="文本框 7"/>
          <p:cNvSpPr txBox="1"/>
          <p:nvPr/>
        </p:nvSpPr>
        <p:spPr>
          <a:xfrm>
            <a:off x="6198870" y="1964690"/>
            <a:ext cx="5826760" cy="3753485"/>
          </a:xfrm>
          <a:prstGeom prst="rect">
            <a:avLst/>
          </a:prstGeom>
          <a:noFill/>
        </p:spPr>
        <p:txBody>
          <a:bodyPr wrap="square" rtlCol="0">
            <a:spAutoFit/>
          </a:bodyPr>
          <a:p>
            <a:r>
              <a:rPr lang="zh-CN" altLang="en-US" sz="1700" b="1" dirty="0">
                <a:latin typeface="微软雅黑" panose="020B0503020204020204" pitchFamily="34" charset="-122"/>
                <a:ea typeface="微软雅黑" panose="020B0503020204020204" pitchFamily="34" charset="-122"/>
              </a:rPr>
              <a:t>资源匹配</a:t>
            </a:r>
            <a:r>
              <a:rPr lang="zh-CN" altLang="en-US" sz="1700" dirty="0">
                <a:latin typeface="微软雅黑" panose="020B0503020204020204" pitchFamily="34" charset="-122"/>
                <a:ea typeface="微软雅黑" panose="020B0503020204020204" pitchFamily="34" charset="-122"/>
              </a:rPr>
              <a:t>：</a:t>
            </a:r>
            <a:endParaRPr lang="en-US" altLang="zh-CN" sz="1700" dirty="0">
              <a:latin typeface="微软雅黑" panose="020B0503020204020204" pitchFamily="34" charset="-122"/>
              <a:ea typeface="微软雅黑" panose="020B0503020204020204" pitchFamily="34" charset="-122"/>
            </a:endParaRPr>
          </a:p>
          <a:p>
            <a:r>
              <a:rPr lang="zh-CN" altLang="en-US" sz="1700" dirty="0">
                <a:latin typeface="微软雅黑" panose="020B0503020204020204" pitchFamily="34" charset="-122"/>
                <a:ea typeface="微软雅黑" panose="020B0503020204020204" pitchFamily="34" charset="-122"/>
              </a:rPr>
              <a:t>艾多万里行</a:t>
            </a:r>
            <a:r>
              <a:rPr lang="en-US" altLang="zh-CN" sz="1700" dirty="0">
                <a:latin typeface="微软雅黑" panose="020B0503020204020204" pitchFamily="34" charset="-122"/>
                <a:ea typeface="微软雅黑" panose="020B0503020204020204" pitchFamily="34" charset="-122"/>
              </a:rPr>
              <a:t>2</a:t>
            </a:r>
            <a:r>
              <a:rPr lang="zh-CN" altLang="en-US" sz="1700" dirty="0">
                <a:latin typeface="微软雅黑" panose="020B0503020204020204" pitchFamily="34" charset="-122"/>
                <a:ea typeface="微软雅黑" panose="020B0503020204020204" pitchFamily="34" charset="-122"/>
              </a:rPr>
              <a:t>万元（包含餐费，会务费等）市场部支持</a:t>
            </a:r>
            <a:endParaRPr lang="en-US" altLang="zh-CN" sz="1700" dirty="0">
              <a:latin typeface="微软雅黑" panose="020B0503020204020204" pitchFamily="34" charset="-122"/>
              <a:ea typeface="微软雅黑" panose="020B0503020204020204" pitchFamily="34" charset="-122"/>
            </a:endParaRPr>
          </a:p>
          <a:p>
            <a:endParaRPr lang="en-US" altLang="zh-CN" sz="1700" dirty="0">
              <a:latin typeface="微软雅黑" panose="020B0503020204020204" pitchFamily="34" charset="-122"/>
              <a:ea typeface="微软雅黑" panose="020B0503020204020204" pitchFamily="34" charset="-122"/>
            </a:endParaRPr>
          </a:p>
          <a:p>
            <a:endParaRPr lang="en-US" altLang="zh-CN" sz="1700" dirty="0">
              <a:latin typeface="微软雅黑" panose="020B0503020204020204" pitchFamily="34" charset="-122"/>
              <a:ea typeface="微软雅黑" panose="020B0503020204020204" pitchFamily="34" charset="-122"/>
            </a:endParaRPr>
          </a:p>
          <a:p>
            <a:r>
              <a:rPr lang="zh-CN" altLang="en-US" sz="1700" dirty="0">
                <a:latin typeface="微软雅黑" panose="020B0503020204020204" pitchFamily="34" charset="-122"/>
                <a:ea typeface="微软雅黑" panose="020B0503020204020204" pitchFamily="34" charset="-122"/>
              </a:rPr>
              <a:t>专家共识每场</a:t>
            </a:r>
            <a:r>
              <a:rPr lang="en-US" altLang="zh-CN" sz="1700" dirty="0">
                <a:latin typeface="微软雅黑" panose="020B0503020204020204" pitchFamily="34" charset="-122"/>
                <a:ea typeface="微软雅黑" panose="020B0503020204020204" pitchFamily="34" charset="-122"/>
              </a:rPr>
              <a:t>1000</a:t>
            </a:r>
            <a:r>
              <a:rPr lang="zh-CN" altLang="en-US" sz="1700" dirty="0">
                <a:latin typeface="微软雅黑" panose="020B0503020204020204" pitchFamily="34" charset="-122"/>
                <a:ea typeface="微软雅黑" panose="020B0503020204020204" pitchFamily="34" charset="-122"/>
              </a:rPr>
              <a:t>元</a:t>
            </a:r>
            <a:endParaRPr lang="en-US" altLang="zh-CN" sz="1700" dirty="0">
              <a:latin typeface="微软雅黑" panose="020B0503020204020204" pitchFamily="34" charset="-122"/>
              <a:ea typeface="微软雅黑" panose="020B0503020204020204" pitchFamily="34" charset="-122"/>
            </a:endParaRPr>
          </a:p>
          <a:p>
            <a:r>
              <a:rPr lang="zh-CN" altLang="en-US" sz="1700" dirty="0">
                <a:latin typeface="微软雅黑" panose="020B0503020204020204" pitchFamily="34" charset="-122"/>
                <a:ea typeface="微软雅黑" panose="020B0503020204020204" pitchFamily="34" charset="-122"/>
              </a:rPr>
              <a:t>患教会</a:t>
            </a:r>
            <a:r>
              <a:rPr lang="en-US" altLang="zh-CN" sz="1700" dirty="0">
                <a:latin typeface="微软雅黑" panose="020B0503020204020204" pitchFamily="34" charset="-122"/>
                <a:ea typeface="微软雅黑" panose="020B0503020204020204" pitchFamily="34" charset="-122"/>
              </a:rPr>
              <a:t>2000</a:t>
            </a:r>
            <a:r>
              <a:rPr lang="zh-CN" altLang="en-US" sz="1700" dirty="0">
                <a:latin typeface="微软雅黑" panose="020B0503020204020204" pitchFamily="34" charset="-122"/>
                <a:ea typeface="微软雅黑" panose="020B0503020204020204" pitchFamily="34" charset="-122"/>
              </a:rPr>
              <a:t>元</a:t>
            </a:r>
            <a:endParaRPr lang="en-US" altLang="zh-CN" sz="1700" dirty="0">
              <a:latin typeface="微软雅黑" panose="020B0503020204020204" pitchFamily="34" charset="-122"/>
              <a:ea typeface="微软雅黑" panose="020B0503020204020204" pitchFamily="34" charset="-122"/>
            </a:endParaRPr>
          </a:p>
          <a:p>
            <a:r>
              <a:rPr lang="zh-CN" altLang="en-US" sz="1700" dirty="0">
                <a:latin typeface="微软雅黑" panose="020B0503020204020204" pitchFamily="34" charset="-122"/>
                <a:ea typeface="微软雅黑" panose="020B0503020204020204" pitchFamily="34" charset="-122"/>
              </a:rPr>
              <a:t>师说每场</a:t>
            </a:r>
            <a:r>
              <a:rPr lang="en-US" altLang="zh-CN" sz="1700" dirty="0">
                <a:latin typeface="微软雅黑" panose="020B0503020204020204" pitchFamily="34" charset="-122"/>
                <a:ea typeface="微软雅黑" panose="020B0503020204020204" pitchFamily="34" charset="-122"/>
              </a:rPr>
              <a:t>5000</a:t>
            </a:r>
            <a:r>
              <a:rPr lang="zh-CN" altLang="en-US" sz="1700" dirty="0">
                <a:latin typeface="微软雅黑" panose="020B0503020204020204" pitchFamily="34" charset="-122"/>
                <a:ea typeface="微软雅黑" panose="020B0503020204020204" pitchFamily="34" charset="-122"/>
              </a:rPr>
              <a:t>元</a:t>
            </a:r>
            <a:endParaRPr lang="zh-CN" altLang="en-US" sz="1700" dirty="0">
              <a:latin typeface="微软雅黑" panose="020B0503020204020204" pitchFamily="34" charset="-122"/>
              <a:ea typeface="微软雅黑" panose="020B0503020204020204" pitchFamily="34" charset="-122"/>
            </a:endParaRPr>
          </a:p>
          <a:p>
            <a:endParaRPr lang="en-US" altLang="zh-CN" sz="1700" dirty="0">
              <a:latin typeface="微软雅黑" panose="020B0503020204020204" pitchFamily="34" charset="-122"/>
              <a:ea typeface="微软雅黑" panose="020B0503020204020204" pitchFamily="34" charset="-122"/>
            </a:endParaRPr>
          </a:p>
          <a:p>
            <a:endParaRPr lang="en-US" altLang="zh-CN" sz="1700" dirty="0">
              <a:latin typeface="微软雅黑" panose="020B0503020204020204" pitchFamily="34" charset="-122"/>
              <a:ea typeface="微软雅黑" panose="020B0503020204020204" pitchFamily="34" charset="-122"/>
            </a:endParaRPr>
          </a:p>
          <a:p>
            <a:r>
              <a:rPr lang="zh-CN" altLang="en-US" sz="1700" dirty="0">
                <a:latin typeface="微软雅黑" panose="020B0503020204020204" pitchFamily="34" charset="-122"/>
                <a:ea typeface="微软雅黑" panose="020B0503020204020204" pitchFamily="34" charset="-122"/>
              </a:rPr>
              <a:t>单个病人</a:t>
            </a:r>
            <a:r>
              <a:rPr lang="zh-CN" altLang="en-US" sz="1700" dirty="0">
                <a:latin typeface="微软雅黑" panose="020B0503020204020204" pitchFamily="34" charset="-122"/>
                <a:ea typeface="微软雅黑" panose="020B0503020204020204" pitchFamily="34" charset="-122"/>
              </a:rPr>
              <a:t>病例收集费</a:t>
            </a:r>
            <a:r>
              <a:rPr lang="en-US" altLang="zh-CN" sz="1700" dirty="0">
                <a:latin typeface="微软雅黑" panose="020B0503020204020204" pitchFamily="34" charset="-122"/>
                <a:ea typeface="微软雅黑" panose="020B0503020204020204" pitchFamily="34" charset="-122"/>
              </a:rPr>
              <a:t>10</a:t>
            </a:r>
            <a:r>
              <a:rPr lang="en-US" altLang="zh-CN" sz="1700" dirty="0">
                <a:latin typeface="微软雅黑" panose="020B0503020204020204" pitchFamily="34" charset="-122"/>
                <a:ea typeface="微软雅黑" panose="020B0503020204020204" pitchFamily="34" charset="-122"/>
              </a:rPr>
              <a:t>00</a:t>
            </a:r>
            <a:r>
              <a:rPr lang="zh-CN" altLang="en-US" sz="1700" dirty="0">
                <a:latin typeface="微软雅黑" panose="020B0503020204020204" pitchFamily="34" charset="-122"/>
                <a:ea typeface="微软雅黑" panose="020B0503020204020204" pitchFamily="34" charset="-122"/>
              </a:rPr>
              <a:t>一例</a:t>
            </a:r>
            <a:endParaRPr lang="en-US" altLang="zh-CN" sz="1700" dirty="0">
              <a:latin typeface="微软雅黑" panose="020B0503020204020204" pitchFamily="34" charset="-122"/>
              <a:ea typeface="微软雅黑" panose="020B0503020204020204" pitchFamily="34" charset="-122"/>
            </a:endParaRPr>
          </a:p>
          <a:p>
            <a:r>
              <a:rPr lang="zh-CN" altLang="en-US" sz="1700" dirty="0">
                <a:latin typeface="微软雅黑" panose="020B0503020204020204" pitchFamily="34" charset="-122"/>
                <a:ea typeface="微软雅黑" panose="020B0503020204020204" pitchFamily="34" charset="-122"/>
              </a:rPr>
              <a:t>回顾性分析</a:t>
            </a:r>
            <a:r>
              <a:rPr lang="en-US" altLang="zh-CN" sz="1700" dirty="0">
                <a:latin typeface="微软雅黑" panose="020B0503020204020204" pitchFamily="34" charset="-122"/>
                <a:ea typeface="微软雅黑" panose="020B0503020204020204" pitchFamily="34" charset="-122"/>
              </a:rPr>
              <a:t>5000</a:t>
            </a:r>
            <a:r>
              <a:rPr lang="zh-CN" altLang="en-US" sz="1700" dirty="0">
                <a:latin typeface="微软雅黑" panose="020B0503020204020204" pitchFamily="34" charset="-122"/>
                <a:ea typeface="微软雅黑" panose="020B0503020204020204" pitchFamily="34" charset="-122"/>
              </a:rPr>
              <a:t>一例</a:t>
            </a:r>
            <a:endParaRPr lang="zh-CN" altLang="en-US" sz="1700" dirty="0">
              <a:latin typeface="微软雅黑" panose="020B0503020204020204" pitchFamily="34" charset="-122"/>
              <a:ea typeface="微软雅黑" panose="020B0503020204020204" pitchFamily="34" charset="-122"/>
            </a:endParaRPr>
          </a:p>
          <a:p>
            <a:r>
              <a:rPr lang="zh-CN" altLang="en-US" sz="1700" dirty="0">
                <a:latin typeface="微软雅黑" panose="020B0503020204020204" pitchFamily="34" charset="-122"/>
                <a:ea typeface="微软雅黑" panose="020B0503020204020204" pitchFamily="34" charset="-122"/>
              </a:rPr>
              <a:t>依托与客户沟通病例收集事宜，推动合作动作执行</a:t>
            </a:r>
            <a:endParaRPr lang="en-US" altLang="zh-CN" sz="1700" dirty="0">
              <a:latin typeface="微软雅黑" panose="020B0503020204020204" pitchFamily="34" charset="-122"/>
              <a:ea typeface="微软雅黑" panose="020B0503020204020204" pitchFamily="34" charset="-122"/>
            </a:endParaRPr>
          </a:p>
          <a:p>
            <a:endParaRPr lang="en-US" altLang="zh-CN" sz="1700" dirty="0">
              <a:latin typeface="微软雅黑" panose="020B0503020204020204" pitchFamily="34" charset="-122"/>
              <a:ea typeface="微软雅黑" panose="020B0503020204020204" pitchFamily="34" charset="-122"/>
            </a:endParaRPr>
          </a:p>
          <a:p>
            <a:endParaRPr lang="zh-CN" altLang="en-US" sz="17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579120" y="607060"/>
            <a:ext cx="11407140" cy="1568450"/>
          </a:xfrm>
          <a:prstGeom prst="rect">
            <a:avLst/>
          </a:prstGeom>
          <a:noFill/>
        </p:spPr>
        <p:txBody>
          <a:bodyPr wrap="square" rtlCol="0">
            <a:spAutoFit/>
          </a:bodyPr>
          <a:lstStyle/>
          <a:p>
            <a:pPr algn="just">
              <a:lnSpc>
                <a:spcPct val="150000"/>
              </a:lnSpc>
              <a:spcAft>
                <a:spcPts val="0"/>
              </a:spcAft>
            </a:pPr>
            <a:r>
              <a:rPr lang="zh-CN" altLang="zh-CN" sz="1600" b="1" kern="100" dirty="0">
                <a:effectLst/>
                <a:latin typeface="+mn-ea"/>
                <a:cs typeface="Times New Roman" panose="02020603050405020304" pitchFamily="18" charset="0"/>
              </a:rPr>
              <a:t>目的</a:t>
            </a:r>
            <a:r>
              <a:rPr lang="zh-CN" altLang="zh-CN" sz="1600" kern="100" dirty="0">
                <a:effectLst/>
                <a:latin typeface="+mn-ea"/>
                <a:cs typeface="Times New Roman" panose="02020603050405020304" pitchFamily="18" charset="0"/>
              </a:rPr>
              <a:t>：竖立</a:t>
            </a:r>
            <a:r>
              <a:rPr lang="zh-CN" altLang="zh-CN" sz="1600" kern="100" dirty="0">
                <a:effectLst/>
                <a:latin typeface="+mn-ea"/>
                <a:cs typeface="Times New Roman" panose="02020603050405020304" pitchFamily="18" charset="0"/>
              </a:rPr>
              <a:t>艾尼妥在实体瘤脑转移方面使用的观念</a:t>
            </a:r>
            <a:endParaRPr lang="zh-CN" altLang="zh-CN" sz="1600" kern="100" dirty="0">
              <a:effectLst/>
              <a:latin typeface="+mn-ea"/>
              <a:cs typeface="Times New Roman" panose="02020603050405020304" pitchFamily="18" charset="0"/>
            </a:endParaRPr>
          </a:p>
          <a:p>
            <a:pPr algn="just">
              <a:lnSpc>
                <a:spcPct val="150000"/>
              </a:lnSpc>
              <a:spcAft>
                <a:spcPts val="0"/>
              </a:spcAft>
            </a:pPr>
            <a:r>
              <a:rPr lang="en-US" altLang="zh-CN" sz="1600" b="1" kern="100" dirty="0">
                <a:effectLst/>
                <a:latin typeface="+mn-ea"/>
                <a:cs typeface="Times New Roman" panose="02020603050405020304" pitchFamily="18" charset="0"/>
              </a:rPr>
              <a:t>KRA</a:t>
            </a:r>
            <a:r>
              <a:rPr lang="zh-CN" altLang="zh-CN" sz="1600" kern="100" dirty="0">
                <a:effectLst/>
                <a:latin typeface="+mn-ea"/>
                <a:cs typeface="Times New Roman" panose="02020603050405020304" pitchFamily="18" charset="0"/>
              </a:rPr>
              <a:t>：</a:t>
            </a:r>
            <a:r>
              <a:rPr lang="zh-CN" altLang="en-US" sz="1600" kern="100" dirty="0">
                <a:effectLst/>
                <a:latin typeface="+mn-ea"/>
                <a:cs typeface="Times New Roman" panose="02020603050405020304" pitchFamily="18" charset="0"/>
              </a:rPr>
              <a:t>推动</a:t>
            </a:r>
            <a:r>
              <a:rPr lang="zh-CN" altLang="zh-CN" sz="1600" kern="100" dirty="0">
                <a:effectLst/>
                <a:latin typeface="+mn-ea"/>
                <a:cs typeface="Times New Roman" panose="02020603050405020304" pitchFamily="18" charset="0"/>
              </a:rPr>
              <a:t>艾尼妥实体瘤脑转移使用</a:t>
            </a:r>
            <a:endParaRPr lang="zh-CN" altLang="zh-CN" sz="1600" kern="100" dirty="0">
              <a:effectLst/>
              <a:latin typeface="+mn-ea"/>
              <a:cs typeface="Times New Roman" panose="02020603050405020304" pitchFamily="18" charset="0"/>
            </a:endParaRPr>
          </a:p>
          <a:p>
            <a:pPr algn="just">
              <a:lnSpc>
                <a:spcPct val="150000"/>
              </a:lnSpc>
              <a:spcAft>
                <a:spcPts val="0"/>
              </a:spcAft>
            </a:pPr>
            <a:r>
              <a:rPr lang="zh-CN" altLang="zh-CN" sz="1600" b="1" kern="100" dirty="0">
                <a:effectLst/>
                <a:latin typeface="+mn-ea"/>
                <a:cs typeface="Times New Roman" panose="02020603050405020304" pitchFamily="18" charset="0"/>
              </a:rPr>
              <a:t>策略</a:t>
            </a:r>
            <a:r>
              <a:rPr lang="zh-CN" altLang="zh-CN" sz="1600" kern="100" dirty="0">
                <a:effectLst/>
                <a:latin typeface="+mn-ea"/>
                <a:cs typeface="Times New Roman" panose="02020603050405020304" pitchFamily="18" charset="0"/>
              </a:rPr>
              <a:t>：通过开展整个扬州肿瘤科、放疗科</a:t>
            </a:r>
            <a:r>
              <a:rPr lang="zh-CN" altLang="zh-CN" sz="1600" kern="100" dirty="0">
                <a:effectLst/>
                <a:latin typeface="+mn-ea"/>
                <a:cs typeface="Times New Roman" panose="02020603050405020304" pitchFamily="18" charset="0"/>
              </a:rPr>
              <a:t>沙龙会，请扬州放疗主委、化疗主委宣讲艾尼妥传输观念</a:t>
            </a:r>
            <a:r>
              <a:rPr lang="en-US" altLang="zh-CN" sz="1600" kern="100" dirty="0">
                <a:effectLst/>
                <a:latin typeface="+mn-ea"/>
                <a:cs typeface="Times New Roman" panose="02020603050405020304" pitchFamily="18" charset="0"/>
              </a:rPr>
              <a:t>+</a:t>
            </a:r>
            <a:r>
              <a:rPr lang="zh-CN" altLang="zh-CN" sz="1600" kern="100" dirty="0">
                <a:effectLst/>
                <a:latin typeface="+mn-ea"/>
                <a:cs typeface="Times New Roman" panose="02020603050405020304" pitchFamily="18" charset="0"/>
              </a:rPr>
              <a:t>科室会的开展</a:t>
            </a:r>
            <a:r>
              <a:rPr lang="en-US" altLang="zh-CN" sz="1600" kern="100" dirty="0">
                <a:effectLst/>
                <a:latin typeface="+mn-ea"/>
                <a:cs typeface="Times New Roman" panose="02020603050405020304" pitchFamily="18" charset="0"/>
              </a:rPr>
              <a:t>+</a:t>
            </a:r>
            <a:r>
              <a:rPr lang="zh-CN" altLang="zh-CN" sz="1600" kern="100" dirty="0">
                <a:effectLst/>
                <a:latin typeface="+mn-ea"/>
                <a:cs typeface="Times New Roman" panose="02020603050405020304" pitchFamily="18" charset="0"/>
              </a:rPr>
              <a:t>病例收集方面，来达到客户在实体瘤脑转移方面使用艾尼妥观念的改变</a:t>
            </a:r>
            <a:endParaRPr lang="zh-CN" altLang="zh-CN" sz="1600" kern="100" dirty="0">
              <a:effectLst/>
              <a:latin typeface="+mn-ea"/>
              <a:cs typeface="Times New Roman" panose="02020603050405020304" pitchFamily="18" charset="0"/>
            </a:endParaRPr>
          </a:p>
        </p:txBody>
      </p:sp>
      <p:sp>
        <p:nvSpPr>
          <p:cNvPr id="18" name="文本框 17"/>
          <p:cNvSpPr txBox="1"/>
          <p:nvPr/>
        </p:nvSpPr>
        <p:spPr>
          <a:xfrm>
            <a:off x="252095" y="2375535"/>
            <a:ext cx="5049520" cy="3538220"/>
          </a:xfrm>
          <a:prstGeom prst="rect">
            <a:avLst/>
          </a:prstGeom>
          <a:noFill/>
        </p:spPr>
        <p:txBody>
          <a:bodyPr wrap="square" rtlCol="0">
            <a:spAutoFit/>
          </a:bodyPr>
          <a:lstStyle/>
          <a:p>
            <a:r>
              <a:rPr lang="zh-CN" altLang="en-US" sz="1600" b="1" dirty="0">
                <a:latin typeface="+mn-ea"/>
              </a:rPr>
              <a:t>行动计划</a:t>
            </a:r>
            <a:r>
              <a:rPr lang="zh-CN" altLang="en-US" sz="1600" dirty="0">
                <a:latin typeface="+mn-ea"/>
              </a:rPr>
              <a:t>：</a:t>
            </a:r>
            <a:endParaRPr lang="zh-CN" altLang="en-US" sz="1600" dirty="0">
              <a:latin typeface="+mn-ea"/>
            </a:endParaRPr>
          </a:p>
          <a:p>
            <a:endParaRPr lang="en-US" altLang="zh-CN" sz="1600" dirty="0">
              <a:latin typeface="+mn-ea"/>
            </a:endParaRPr>
          </a:p>
          <a:p>
            <a:r>
              <a:rPr lang="en-US" altLang="zh-CN" sz="1600" dirty="0">
                <a:latin typeface="+mn-ea"/>
              </a:rPr>
              <a:t>1.</a:t>
            </a:r>
            <a:r>
              <a:rPr lang="zh-CN" altLang="en-US" sz="1600" b="1" dirty="0">
                <a:latin typeface="+mn-ea"/>
              </a:rPr>
              <a:t>艾尼妥学术会的开展</a:t>
            </a:r>
            <a:endParaRPr lang="en-US" altLang="zh-CN" sz="1600" b="1" dirty="0">
              <a:latin typeface="+mn-ea"/>
            </a:endParaRPr>
          </a:p>
          <a:p>
            <a:r>
              <a:rPr lang="en-US" altLang="zh-CN" sz="1600" dirty="0">
                <a:latin typeface="+mn-ea"/>
              </a:rPr>
              <a:t>   1</a:t>
            </a:r>
            <a:r>
              <a:rPr lang="zh-CN" altLang="en-US" sz="1600" dirty="0">
                <a:latin typeface="+mn-ea"/>
              </a:rPr>
              <a:t>）</a:t>
            </a:r>
            <a:r>
              <a:rPr lang="en-US" altLang="zh-CN" sz="1600" dirty="0">
                <a:latin typeface="+mn-ea"/>
              </a:rPr>
              <a:t>11</a:t>
            </a:r>
            <a:r>
              <a:rPr lang="zh-CN" altLang="en-US" sz="1600" dirty="0">
                <a:latin typeface="+mn-ea"/>
              </a:rPr>
              <a:t>月</a:t>
            </a:r>
            <a:r>
              <a:rPr lang="en-US" altLang="zh-CN" sz="1600" dirty="0">
                <a:latin typeface="+mn-ea"/>
              </a:rPr>
              <a:t>14</a:t>
            </a:r>
            <a:r>
              <a:rPr lang="zh-CN" altLang="en-US" sz="1600" dirty="0">
                <a:latin typeface="+mn-ea"/>
              </a:rPr>
              <a:t>日扬州肿瘤、放疗领域艾尼妥沙龙会</a:t>
            </a:r>
            <a:r>
              <a:rPr lang="en-US" altLang="zh-CN" sz="1600" dirty="0">
                <a:latin typeface="+mn-ea"/>
              </a:rPr>
              <a:t>  </a:t>
            </a:r>
            <a:endParaRPr lang="en-US" altLang="zh-CN" sz="1600" dirty="0">
              <a:latin typeface="+mn-ea"/>
            </a:endParaRPr>
          </a:p>
          <a:p>
            <a:endParaRPr lang="en-US" altLang="zh-CN" sz="1600" dirty="0">
              <a:latin typeface="+mn-ea"/>
            </a:endParaRPr>
          </a:p>
          <a:p>
            <a:r>
              <a:rPr lang="en-US" altLang="zh-CN" sz="1600" dirty="0">
                <a:latin typeface="+mn-ea"/>
              </a:rPr>
              <a:t>2.</a:t>
            </a:r>
            <a:r>
              <a:rPr lang="zh-CN" altLang="en-US" sz="1600" b="1" dirty="0">
                <a:latin typeface="+mn-ea"/>
              </a:rPr>
              <a:t>艾尼妥科室会的开展</a:t>
            </a:r>
            <a:endParaRPr lang="en-US" altLang="zh-CN" sz="1600" b="1" dirty="0">
              <a:latin typeface="+mn-ea"/>
            </a:endParaRPr>
          </a:p>
          <a:p>
            <a:r>
              <a:rPr lang="en-US" altLang="zh-CN" sz="1600" dirty="0">
                <a:latin typeface="+mn-ea"/>
              </a:rPr>
              <a:t>   1</a:t>
            </a:r>
            <a:r>
              <a:rPr lang="zh-CN" altLang="en-US" sz="1600" dirty="0">
                <a:latin typeface="+mn-ea"/>
              </a:rPr>
              <a:t>）每个市场每月至少一场艾尼妥科室会</a:t>
            </a:r>
            <a:endParaRPr lang="zh-CN" altLang="en-US" sz="1600" dirty="0">
              <a:latin typeface="+mn-ea"/>
            </a:endParaRPr>
          </a:p>
          <a:p>
            <a:endParaRPr lang="en-US" altLang="zh-CN" sz="1600" dirty="0">
              <a:latin typeface="+mn-ea"/>
            </a:endParaRPr>
          </a:p>
          <a:p>
            <a:r>
              <a:rPr lang="en-US" altLang="zh-CN" sz="1600" dirty="0">
                <a:latin typeface="+mn-ea"/>
              </a:rPr>
              <a:t>3.</a:t>
            </a:r>
            <a:r>
              <a:rPr lang="zh-CN" altLang="en-US" sz="1600" b="1" dirty="0">
                <a:latin typeface="+mn-ea"/>
              </a:rPr>
              <a:t>艾尼妥病例收集</a:t>
            </a:r>
            <a:endParaRPr lang="en-US" altLang="zh-CN" sz="1600" b="1" dirty="0">
              <a:latin typeface="+mn-ea"/>
            </a:endParaRPr>
          </a:p>
          <a:p>
            <a:r>
              <a:rPr lang="en-US" altLang="zh-CN" sz="1600" dirty="0">
                <a:latin typeface="+mn-ea"/>
              </a:rPr>
              <a:t>   1</a:t>
            </a:r>
            <a:r>
              <a:rPr lang="zh-CN" altLang="en-US" sz="1600" dirty="0">
                <a:latin typeface="+mn-ea"/>
              </a:rPr>
              <a:t>）艾尼妥在实体瘤脑转移病例收集</a:t>
            </a:r>
            <a:endParaRPr lang="zh-CN" altLang="en-US" sz="1600" dirty="0">
              <a:latin typeface="+mn-ea"/>
            </a:endParaRPr>
          </a:p>
          <a:p>
            <a:endParaRPr lang="zh-CN" altLang="en-US" sz="1600" dirty="0">
              <a:latin typeface="+mn-ea"/>
            </a:endParaRPr>
          </a:p>
          <a:p>
            <a:r>
              <a:rPr lang="en-US" altLang="zh-CN" sz="1600" dirty="0">
                <a:latin typeface="+mn-ea"/>
              </a:rPr>
              <a:t>   2</a:t>
            </a:r>
            <a:r>
              <a:rPr lang="zh-CN" altLang="en-US" sz="1600" dirty="0">
                <a:latin typeface="+mn-ea"/>
              </a:rPr>
              <a:t>）艾尼妥在脑胶质瘤病例收集</a:t>
            </a:r>
            <a:endParaRPr lang="zh-CN" altLang="en-US" sz="1600" dirty="0">
              <a:latin typeface="+mn-ea"/>
            </a:endParaRPr>
          </a:p>
          <a:p>
            <a:endParaRPr lang="en-US" altLang="zh-CN" sz="1600" dirty="0">
              <a:latin typeface="+mn-ea"/>
            </a:endParaRPr>
          </a:p>
          <a:p>
            <a:r>
              <a:rPr lang="en-US" altLang="zh-CN" sz="1600" dirty="0">
                <a:latin typeface="+mn-ea"/>
              </a:rPr>
              <a:t>4.</a:t>
            </a:r>
            <a:r>
              <a:rPr lang="zh-CN" altLang="en-US" sz="1600" b="1" dirty="0">
                <a:solidFill>
                  <a:schemeClr val="tx1">
                    <a:lumMod val="75000"/>
                    <a:lumOff val="25000"/>
                  </a:schemeClr>
                </a:solidFill>
                <a:latin typeface="+mn-ea"/>
              </a:rPr>
              <a:t>利用好艾尼妥买十赠五政策</a:t>
            </a:r>
            <a:endParaRPr lang="en-US" altLang="zh-CN" sz="1600" b="1" dirty="0">
              <a:solidFill>
                <a:schemeClr val="tx1">
                  <a:lumMod val="75000"/>
                  <a:lumOff val="25000"/>
                </a:schemeClr>
              </a:solidFill>
              <a:latin typeface="+mn-ea"/>
            </a:endParaRPr>
          </a:p>
        </p:txBody>
      </p:sp>
      <p:sp>
        <p:nvSpPr>
          <p:cNvPr id="22" name="文本框 21"/>
          <p:cNvSpPr txBox="1"/>
          <p:nvPr/>
        </p:nvSpPr>
        <p:spPr>
          <a:xfrm>
            <a:off x="6772910" y="2446020"/>
            <a:ext cx="5130165" cy="3538220"/>
          </a:xfrm>
          <a:prstGeom prst="rect">
            <a:avLst/>
          </a:prstGeom>
          <a:noFill/>
        </p:spPr>
        <p:txBody>
          <a:bodyPr wrap="square" rtlCol="0">
            <a:spAutoFit/>
          </a:bodyPr>
          <a:lstStyle/>
          <a:p>
            <a:r>
              <a:rPr lang="zh-CN" altLang="en-US" sz="1600" b="1" dirty="0">
                <a:latin typeface="+mn-ea"/>
              </a:rPr>
              <a:t>资源匹配：</a:t>
            </a:r>
            <a:endParaRPr lang="en-US" altLang="zh-CN" sz="1600" b="1" dirty="0">
              <a:latin typeface="+mn-ea"/>
            </a:endParaRPr>
          </a:p>
          <a:p>
            <a:endParaRPr lang="en-US" altLang="zh-CN" sz="1600" b="1" dirty="0">
              <a:latin typeface="+mn-ea"/>
            </a:endParaRPr>
          </a:p>
          <a:p>
            <a:r>
              <a:rPr lang="zh-CN" altLang="en-US" sz="1600" dirty="0">
                <a:latin typeface="微软雅黑" panose="020B0503020204020204" pitchFamily="34" charset="-122"/>
                <a:ea typeface="微软雅黑" panose="020B0503020204020204" pitchFamily="34" charset="-122"/>
              </a:rPr>
              <a:t>艾尼妥城市沙龙</a:t>
            </a: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万元（包含餐费，会务费等）市场部支持</a:t>
            </a:r>
            <a:endParaRPr lang="en-US" altLang="zh-CN" sz="1600" dirty="0">
              <a:latin typeface="微软雅黑" panose="020B0503020204020204" pitchFamily="34" charset="-122"/>
              <a:ea typeface="微软雅黑" panose="020B0503020204020204" pitchFamily="34" charset="-122"/>
            </a:endParaRPr>
          </a:p>
          <a:p>
            <a:endParaRPr lang="en-US" altLang="zh-CN" sz="1600" dirty="0">
              <a:latin typeface="+mn-ea"/>
            </a:endParaRPr>
          </a:p>
          <a:p>
            <a:endParaRPr lang="en-US" altLang="zh-CN" sz="1600" dirty="0">
              <a:latin typeface="+mn-ea"/>
            </a:endParaRPr>
          </a:p>
          <a:p>
            <a:r>
              <a:rPr lang="en-US" altLang="zh-CN" sz="1600" dirty="0">
                <a:latin typeface="+mn-ea"/>
              </a:rPr>
              <a:t>“</a:t>
            </a:r>
            <a:r>
              <a:rPr lang="zh-CN" altLang="en-US" sz="1600" dirty="0">
                <a:latin typeface="+mn-ea"/>
              </a:rPr>
              <a:t>针锋行动</a:t>
            </a:r>
            <a:r>
              <a:rPr lang="en-US" altLang="zh-CN" sz="1600" dirty="0">
                <a:latin typeface="+mn-ea"/>
              </a:rPr>
              <a:t>”</a:t>
            </a:r>
            <a:r>
              <a:rPr lang="zh-CN" altLang="en-US" sz="1600" dirty="0">
                <a:latin typeface="+mn-ea"/>
              </a:rPr>
              <a:t>科室会</a:t>
            </a:r>
            <a:r>
              <a:rPr lang="en-US" altLang="zh-CN" sz="1600" dirty="0">
                <a:latin typeface="+mn-ea"/>
              </a:rPr>
              <a:t>500</a:t>
            </a:r>
            <a:r>
              <a:rPr lang="zh-CN" altLang="en-US" sz="1600" dirty="0">
                <a:latin typeface="+mn-ea"/>
              </a:rPr>
              <a:t>元</a:t>
            </a:r>
            <a:endParaRPr lang="en-US" altLang="zh-CN" sz="1600" dirty="0">
              <a:latin typeface="+mn-ea"/>
            </a:endParaRPr>
          </a:p>
          <a:p>
            <a:endParaRPr lang="en-US" altLang="zh-CN" sz="1600" dirty="0">
              <a:latin typeface="+mn-ea"/>
            </a:endParaRPr>
          </a:p>
          <a:p>
            <a:endParaRPr lang="en-US" altLang="zh-CN" sz="1600" dirty="0">
              <a:latin typeface="+mn-ea"/>
            </a:endParaRPr>
          </a:p>
          <a:p>
            <a:r>
              <a:rPr lang="zh-CN" altLang="en-US" sz="1600" dirty="0">
                <a:latin typeface="+mn-ea"/>
              </a:rPr>
              <a:t>病例收集费</a:t>
            </a:r>
            <a:r>
              <a:rPr lang="en-US" altLang="zh-CN" sz="1600" dirty="0">
                <a:latin typeface="+mn-ea"/>
              </a:rPr>
              <a:t>1000</a:t>
            </a:r>
            <a:r>
              <a:rPr lang="zh-CN" altLang="en-US" sz="1600" dirty="0">
                <a:latin typeface="+mn-ea"/>
              </a:rPr>
              <a:t>元一例</a:t>
            </a:r>
            <a:endParaRPr lang="en-US" altLang="zh-CN" sz="1600" dirty="0">
              <a:latin typeface="+mn-ea"/>
            </a:endParaRPr>
          </a:p>
          <a:p>
            <a:endParaRPr lang="en-US" altLang="zh-CN" sz="1600" dirty="0">
              <a:latin typeface="+mn-ea"/>
            </a:endParaRPr>
          </a:p>
          <a:p>
            <a:endParaRPr lang="en-US" altLang="zh-CN" sz="1600" dirty="0">
              <a:latin typeface="+mn-ea"/>
            </a:endParaRPr>
          </a:p>
          <a:p>
            <a:endParaRPr lang="en-US" altLang="zh-CN" sz="1600" dirty="0">
              <a:latin typeface="+mn-ea"/>
            </a:endParaRPr>
          </a:p>
          <a:p>
            <a:endParaRPr lang="zh-CN" altLang="en-US" sz="1600" dirty="0">
              <a:latin typeface="+mn-ea"/>
            </a:endParaRPr>
          </a:p>
        </p:txBody>
      </p:sp>
      <p:sp>
        <p:nvSpPr>
          <p:cNvPr id="2" name="文本占位符 1"/>
          <p:cNvSpPr txBox="1"/>
          <p:nvPr/>
        </p:nvSpPr>
        <p:spPr>
          <a:xfrm>
            <a:off x="987425" y="96520"/>
            <a:ext cx="9504680" cy="502285"/>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b="1" dirty="0">
                <a:solidFill>
                  <a:schemeClr val="tx2">
                    <a:lumMod val="75000"/>
                  </a:schemeClr>
                </a:solidFill>
                <a:latin typeface="+mn-ea"/>
              </a:rPr>
              <a:t>艾尼妥行动计划</a:t>
            </a:r>
            <a:endParaRPr lang="zh-CN" altLang="en-US" b="1" dirty="0">
              <a:solidFill>
                <a:schemeClr val="tx2">
                  <a:lumMod val="75000"/>
                </a:schemeClr>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4"/>
          </p:nvPr>
        </p:nvSpPr>
        <p:spPr/>
        <p:txBody>
          <a:bodyPr/>
          <a:lstStyle/>
          <a:p>
            <a:r>
              <a:rPr dirty="0"/>
              <a:t>五、</a:t>
            </a:r>
            <a:r>
              <a:rPr>
                <a:sym typeface="+mn-ea"/>
              </a:rPr>
              <a:t>内部管理</a:t>
            </a:r>
            <a:endParaRPr>
              <a:sym typeface="+mn-ea"/>
            </a:endParaRPr>
          </a:p>
        </p:txBody>
      </p:sp>
      <p:sp>
        <p:nvSpPr>
          <p:cNvPr id="3" name="标题 1"/>
          <p:cNvSpPr txBox="1"/>
          <p:nvPr>
            <p:custDataLst>
              <p:tags r:id="rId1"/>
            </p:custDataLst>
          </p:nvPr>
        </p:nvSpPr>
        <p:spPr>
          <a:xfrm>
            <a:off x="6353578" y="4515731"/>
            <a:ext cx="4122688" cy="435187"/>
          </a:xfrm>
          <a:prstGeom prst="rect">
            <a:avLst/>
          </a:prstGeom>
          <a:noFill/>
        </p:spPr>
        <p:txBody>
          <a:bodyPr wrap="square" lIns="90000" tIns="0" rIns="90000" bIns="46800" rtlCol="0">
            <a:noAutofit/>
          </a:bodyPr>
          <a:lstStyle>
            <a:defPPr>
              <a:defRPr lang="zh-CN"/>
            </a:defPPr>
            <a:lvl1pPr>
              <a:lnSpc>
                <a:spcPct val="130000"/>
              </a:lnSpc>
              <a:defRPr sz="1200"/>
            </a:lvl1pPr>
          </a:lstStyle>
          <a:p>
            <a:pPr>
              <a:lnSpc>
                <a:spcPct val="120000"/>
              </a:lnSpc>
            </a:pPr>
            <a:r>
              <a:rPr lang="zh-CN" altLang="en-US" sz="1400" spc="150">
                <a:latin typeface="Arial" panose="020B0604020202020204" pitchFamily="34" charset="0"/>
                <a:ea typeface="微软雅黑" panose="020B0503020204020204" pitchFamily="34" charset="-122"/>
                <a:sym typeface="Arial" panose="020B0604020202020204" pitchFamily="34" charset="0"/>
              </a:rPr>
              <a:t>自主学习</a:t>
            </a:r>
            <a:endParaRPr lang="zh-CN" altLang="en-US" sz="1400" spc="150">
              <a:latin typeface="Arial" panose="020B0604020202020204" pitchFamily="34" charset="0"/>
              <a:ea typeface="微软雅黑" panose="020B0503020204020204" pitchFamily="34" charset="-122"/>
              <a:sym typeface="Arial" panose="020B0604020202020204" pitchFamily="34" charset="0"/>
            </a:endParaRPr>
          </a:p>
          <a:p>
            <a:pPr>
              <a:lnSpc>
                <a:spcPct val="120000"/>
              </a:lnSpc>
            </a:pPr>
            <a:r>
              <a:rPr lang="zh-CN" altLang="en-US" sz="1400" spc="150">
                <a:latin typeface="Arial" panose="020B0604020202020204" pitchFamily="34" charset="0"/>
                <a:ea typeface="微软雅黑" panose="020B0503020204020204" pitchFamily="34" charset="-122"/>
                <a:sym typeface="Arial" panose="020B0604020202020204" pitchFamily="34" charset="0"/>
              </a:rPr>
              <a:t>办事处组织定期学习，考试；组织模拟拜访演练，提升对于产品知识的专业度以及综合能力</a:t>
            </a:r>
            <a:endParaRPr lang="zh-CN" altLang="en-US" sz="1400" spc="150">
              <a:latin typeface="Arial" panose="020B0604020202020204" pitchFamily="34" charset="0"/>
              <a:ea typeface="微软雅黑" panose="020B0503020204020204" pitchFamily="34" charset="-122"/>
              <a:sym typeface="Arial" panose="020B0604020202020204" pitchFamily="34" charset="0"/>
            </a:endParaRPr>
          </a:p>
        </p:txBody>
      </p:sp>
      <p:sp>
        <p:nvSpPr>
          <p:cNvPr id="4" name="圆角矩形 3"/>
          <p:cNvSpPr/>
          <p:nvPr>
            <p:custDataLst>
              <p:tags r:id="rId2"/>
            </p:custDataLst>
          </p:nvPr>
        </p:nvSpPr>
        <p:spPr>
          <a:xfrm rot="21439215">
            <a:off x="4008821" y="3907983"/>
            <a:ext cx="1007344" cy="1019531"/>
          </a:xfrm>
          <a:prstGeom prst="roundRect">
            <a:avLst>
              <a:gd name="adj" fmla="val 18567"/>
            </a:avLst>
          </a:prstGeom>
          <a:solidFill>
            <a:srgbClr val="9BBB59"/>
          </a:solidFill>
          <a:ln w="12700" cap="flat" cmpd="sng" algn="ctr">
            <a:solidFill>
              <a:srgbClr val="9BBB59">
                <a:lumMod val="75000"/>
              </a:srgbClr>
            </a:solidFill>
            <a:prstDash val="solid"/>
            <a:miter lim="800000"/>
          </a:ln>
          <a:effectLst/>
        </p:spPr>
        <p:txBody>
          <a:bodyPr rtlCol="0" anchor="ctr">
            <a:normAutofit fontScale="87500" lnSpcReduction="10000"/>
          </a:bodyPr>
          <a:lstStyle/>
          <a:p>
            <a:pPr algn="ctr">
              <a:lnSpc>
                <a:spcPct val="130000"/>
              </a:lnSpc>
            </a:pPr>
            <a:r>
              <a:rPr lang="en-US" altLang="zh-CN" sz="480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rPr>
              <a:t>2</a:t>
            </a:r>
            <a:endParaRPr lang="zh-CN" altLang="en-US" sz="480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5" name="直接箭头连接符 4"/>
          <p:cNvCxnSpPr/>
          <p:nvPr>
            <p:custDataLst>
              <p:tags r:id="rId3"/>
            </p:custDataLst>
          </p:nvPr>
        </p:nvCxnSpPr>
        <p:spPr>
          <a:xfrm>
            <a:off x="5039448" y="4326776"/>
            <a:ext cx="1211128" cy="0"/>
          </a:xfrm>
          <a:prstGeom prst="straightConnector1">
            <a:avLst/>
          </a:prstGeom>
          <a:noFill/>
          <a:ln w="6350" cap="flat" cmpd="sng" algn="ctr">
            <a:solidFill>
              <a:sysClr val="window" lastClr="FFFFFF">
                <a:lumMod val="75000"/>
              </a:sysClr>
            </a:solidFill>
            <a:prstDash val="solid"/>
            <a:miter lim="800000"/>
            <a:tailEnd type="triangle"/>
          </a:ln>
          <a:effectLst/>
        </p:spPr>
      </p:cxnSp>
      <p:sp>
        <p:nvSpPr>
          <p:cNvPr id="6" name="标题 1"/>
          <p:cNvSpPr txBox="1"/>
          <p:nvPr>
            <p:custDataLst>
              <p:tags r:id="rId4"/>
            </p:custDataLst>
          </p:nvPr>
        </p:nvSpPr>
        <p:spPr>
          <a:xfrm>
            <a:off x="6336900" y="4093970"/>
            <a:ext cx="4139417" cy="482992"/>
          </a:xfrm>
          <a:prstGeom prst="rect">
            <a:avLst/>
          </a:prstGeom>
          <a:noFill/>
        </p:spPr>
        <p:txBody>
          <a:bodyPr wrap="square" lIns="90000" tIns="46800" rIns="90000" bIns="0" rtlCol="0" anchor="b" anchorCtr="0">
            <a:normAutofit/>
          </a:bodyPr>
          <a:lstStyle>
            <a:defPPr>
              <a:defRPr lang="zh-CN"/>
            </a:defPPr>
            <a:lvl1pPr>
              <a:lnSpc>
                <a:spcPct val="130000"/>
              </a:lnSpc>
              <a:defRPr sz="1200"/>
            </a:lvl1pPr>
          </a:lstStyle>
          <a:p>
            <a:pPr>
              <a:lnSpc>
                <a:spcPct val="120000"/>
              </a:lnSpc>
            </a:pPr>
            <a:r>
              <a:rPr lang="zh-CN" altLang="en-US" sz="2000" b="1" spc="300" dirty="0">
                <a:solidFill>
                  <a:srgbClr val="9BBB59"/>
                </a:solidFill>
                <a:latin typeface="Arial" panose="020B0604020202020204" pitchFamily="34" charset="0"/>
                <a:ea typeface="微软雅黑" panose="020B0503020204020204" pitchFamily="34" charset="-122"/>
                <a:cs typeface="+mn-ea"/>
                <a:sym typeface="Arial" panose="020B0604020202020204" pitchFamily="34" charset="0"/>
              </a:rPr>
              <a:t>专业能力</a:t>
            </a:r>
            <a:endParaRPr lang="zh-CN" altLang="en-US" sz="2000" b="1" spc="300" dirty="0">
              <a:solidFill>
                <a:srgbClr val="9BBB5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标题 1"/>
          <p:cNvSpPr txBox="1"/>
          <p:nvPr>
            <p:custDataLst>
              <p:tags r:id="rId5"/>
            </p:custDataLst>
          </p:nvPr>
        </p:nvSpPr>
        <p:spPr>
          <a:xfrm>
            <a:off x="6547059" y="3517616"/>
            <a:ext cx="4139419" cy="435187"/>
          </a:xfrm>
          <a:prstGeom prst="rect">
            <a:avLst/>
          </a:prstGeom>
          <a:noFill/>
        </p:spPr>
        <p:txBody>
          <a:bodyPr wrap="square" lIns="90000" tIns="0" rIns="90000" bIns="46800" rtlCol="0">
            <a:noAutofit/>
          </a:bodyPr>
          <a:lstStyle>
            <a:defPPr>
              <a:defRPr lang="zh-CN"/>
            </a:defPPr>
            <a:lvl1pPr>
              <a:lnSpc>
                <a:spcPct val="130000"/>
              </a:lnSpc>
              <a:defRPr sz="1200"/>
            </a:lvl1pPr>
          </a:lstStyle>
          <a:p>
            <a:pPr>
              <a:lnSpc>
                <a:spcPct val="120000"/>
              </a:lnSpc>
            </a:pPr>
            <a:r>
              <a:rPr lang="zh-CN" altLang="en-US" sz="1400" spc="150">
                <a:latin typeface="Arial" panose="020B0604020202020204" pitchFamily="34" charset="0"/>
                <a:ea typeface="微软雅黑" panose="020B0503020204020204" pitchFamily="34" charset="-122"/>
                <a:sym typeface="Arial" panose="020B0604020202020204" pitchFamily="34" charset="0"/>
              </a:rPr>
              <a:t>扫床</a:t>
            </a:r>
            <a:endParaRPr lang="zh-CN" altLang="en-US" sz="1400" spc="150">
              <a:latin typeface="Arial" panose="020B0604020202020204" pitchFamily="34" charset="0"/>
              <a:ea typeface="微软雅黑" panose="020B0503020204020204" pitchFamily="34" charset="-122"/>
              <a:sym typeface="Arial" panose="020B0604020202020204" pitchFamily="34" charset="0"/>
            </a:endParaRPr>
          </a:p>
          <a:p>
            <a:pPr>
              <a:lnSpc>
                <a:spcPct val="120000"/>
              </a:lnSpc>
            </a:pPr>
            <a:r>
              <a:rPr lang="zh-CN" altLang="en-US" sz="1400" spc="150">
                <a:latin typeface="Arial" panose="020B0604020202020204" pitchFamily="34" charset="0"/>
                <a:ea typeface="微软雅黑" panose="020B0503020204020204" pitchFamily="34" charset="-122"/>
                <a:sym typeface="Arial" panose="020B0604020202020204" pitchFamily="34" charset="0"/>
              </a:rPr>
              <a:t>客户的拜访频率</a:t>
            </a:r>
            <a:endParaRPr lang="zh-CN" altLang="en-US" sz="1400" spc="150">
              <a:latin typeface="Arial" panose="020B0604020202020204" pitchFamily="34" charset="0"/>
              <a:ea typeface="微软雅黑" panose="020B0503020204020204" pitchFamily="34" charset="-122"/>
              <a:sym typeface="Arial" panose="020B0604020202020204" pitchFamily="34" charset="0"/>
            </a:endParaRPr>
          </a:p>
          <a:p>
            <a:pPr>
              <a:lnSpc>
                <a:spcPct val="120000"/>
              </a:lnSpc>
            </a:pPr>
            <a:r>
              <a:rPr lang="zh-CN" altLang="en-US" sz="1400" spc="150">
                <a:latin typeface="Arial" panose="020B0604020202020204" pitchFamily="34" charset="0"/>
                <a:ea typeface="微软雅黑" panose="020B0503020204020204" pitchFamily="34" charset="-122"/>
                <a:sym typeface="Arial" panose="020B0604020202020204" pitchFamily="34" charset="0"/>
              </a:rPr>
              <a:t>落实、解决事情的时效性</a:t>
            </a:r>
            <a:endParaRPr lang="zh-CN" altLang="en-US" sz="1400" spc="150">
              <a:latin typeface="Arial" panose="020B0604020202020204" pitchFamily="34" charset="0"/>
              <a:ea typeface="微软雅黑" panose="020B0503020204020204" pitchFamily="34" charset="-122"/>
              <a:sym typeface="Arial" panose="020B0604020202020204" pitchFamily="34" charset="0"/>
            </a:endParaRPr>
          </a:p>
        </p:txBody>
      </p:sp>
      <p:sp>
        <p:nvSpPr>
          <p:cNvPr id="8" name="圆角矩形 7"/>
          <p:cNvSpPr/>
          <p:nvPr>
            <p:custDataLst>
              <p:tags r:id="rId6"/>
            </p:custDataLst>
          </p:nvPr>
        </p:nvSpPr>
        <p:spPr>
          <a:xfrm rot="21439215">
            <a:off x="4243420" y="2909750"/>
            <a:ext cx="1007345" cy="1019530"/>
          </a:xfrm>
          <a:prstGeom prst="roundRect">
            <a:avLst>
              <a:gd name="adj" fmla="val 18567"/>
            </a:avLst>
          </a:prstGeom>
          <a:solidFill>
            <a:srgbClr val="69A35B"/>
          </a:solidFill>
          <a:ln w="12700" cap="flat" cmpd="sng" algn="ctr">
            <a:solidFill>
              <a:srgbClr val="69A35B">
                <a:lumMod val="75000"/>
              </a:srgbClr>
            </a:solidFill>
            <a:prstDash val="solid"/>
            <a:miter lim="800000"/>
          </a:ln>
          <a:effectLst/>
        </p:spPr>
        <p:txBody>
          <a:bodyPr rtlCol="0" anchor="ctr">
            <a:normAutofit fontScale="87500" lnSpcReduction="10000"/>
          </a:bodyPr>
          <a:lstStyle/>
          <a:p>
            <a:pPr algn="ctr">
              <a:lnSpc>
                <a:spcPct val="130000"/>
              </a:lnSpc>
            </a:pPr>
            <a:r>
              <a:rPr lang="en-US" altLang="zh-CN" sz="480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rPr>
              <a:t>3</a:t>
            </a:r>
            <a:endParaRPr lang="zh-CN" altLang="en-US" sz="480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9" name="直接箭头连接符 8"/>
          <p:cNvCxnSpPr/>
          <p:nvPr>
            <p:custDataLst>
              <p:tags r:id="rId7"/>
            </p:custDataLst>
          </p:nvPr>
        </p:nvCxnSpPr>
        <p:spPr>
          <a:xfrm>
            <a:off x="5249213" y="3267739"/>
            <a:ext cx="1211128" cy="0"/>
          </a:xfrm>
          <a:prstGeom prst="straightConnector1">
            <a:avLst/>
          </a:prstGeom>
          <a:noFill/>
          <a:ln w="6350" cap="flat" cmpd="sng" algn="ctr">
            <a:solidFill>
              <a:sysClr val="window" lastClr="FFFFFF">
                <a:lumMod val="75000"/>
              </a:sysClr>
            </a:solidFill>
            <a:prstDash val="solid"/>
            <a:miter lim="800000"/>
            <a:tailEnd type="triangle"/>
          </a:ln>
          <a:effectLst/>
        </p:spPr>
      </p:cxnSp>
      <p:sp>
        <p:nvSpPr>
          <p:cNvPr id="10" name="标题 1"/>
          <p:cNvSpPr txBox="1"/>
          <p:nvPr>
            <p:custDataLst>
              <p:tags r:id="rId8"/>
            </p:custDataLst>
          </p:nvPr>
        </p:nvSpPr>
        <p:spPr>
          <a:xfrm>
            <a:off x="6546661" y="3034929"/>
            <a:ext cx="4139417" cy="482992"/>
          </a:xfrm>
          <a:prstGeom prst="rect">
            <a:avLst/>
          </a:prstGeom>
          <a:noFill/>
        </p:spPr>
        <p:txBody>
          <a:bodyPr wrap="square" lIns="90000" tIns="46800" rIns="90000" bIns="0" rtlCol="0" anchor="b" anchorCtr="0">
            <a:normAutofit/>
          </a:bodyPr>
          <a:lstStyle>
            <a:defPPr>
              <a:defRPr lang="zh-CN"/>
            </a:defPPr>
            <a:lvl1pPr>
              <a:lnSpc>
                <a:spcPct val="130000"/>
              </a:lnSpc>
              <a:defRPr sz="1200"/>
            </a:lvl1pPr>
          </a:lstStyle>
          <a:p>
            <a:pPr>
              <a:lnSpc>
                <a:spcPct val="120000"/>
              </a:lnSpc>
            </a:pPr>
            <a:r>
              <a:rPr lang="zh-CN" altLang="en-US" sz="2000" b="1" spc="300">
                <a:solidFill>
                  <a:srgbClr val="69A35B"/>
                </a:solidFill>
                <a:latin typeface="Arial" panose="020B0604020202020204" pitchFamily="34" charset="0"/>
                <a:ea typeface="微软雅黑" panose="020B0503020204020204" pitchFamily="34" charset="-122"/>
                <a:cs typeface="+mn-ea"/>
                <a:sym typeface="Arial" panose="020B0604020202020204" pitchFamily="34" charset="0"/>
              </a:rPr>
              <a:t>行为考核</a:t>
            </a:r>
            <a:endParaRPr lang="zh-CN" altLang="en-US" sz="2000" b="1" spc="300">
              <a:solidFill>
                <a:srgbClr val="69A35B"/>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圆角矩形 25"/>
          <p:cNvSpPr/>
          <p:nvPr>
            <p:custDataLst>
              <p:tags r:id="rId9"/>
            </p:custDataLst>
          </p:nvPr>
        </p:nvSpPr>
        <p:spPr>
          <a:xfrm rot="21439215">
            <a:off x="3875480" y="1921034"/>
            <a:ext cx="1007344" cy="1019531"/>
          </a:xfrm>
          <a:prstGeom prst="roundRect">
            <a:avLst>
              <a:gd name="adj" fmla="val 18567"/>
            </a:avLst>
          </a:prstGeom>
          <a:solidFill>
            <a:srgbClr val="1AA3AA"/>
          </a:solidFill>
          <a:ln w="12700" cap="flat" cmpd="sng" algn="ctr">
            <a:solidFill>
              <a:srgbClr val="1AA3AA">
                <a:lumMod val="75000"/>
              </a:srgbClr>
            </a:solidFill>
            <a:prstDash val="solid"/>
            <a:miter lim="800000"/>
          </a:ln>
          <a:effectLst/>
        </p:spPr>
        <p:txBody>
          <a:bodyPr rtlCol="0" anchor="ctr">
            <a:normAutofit fontScale="87500" lnSpcReduction="10000"/>
          </a:bodyPr>
          <a:lstStyle/>
          <a:p>
            <a:pPr algn="ctr">
              <a:lnSpc>
                <a:spcPct val="130000"/>
              </a:lnSpc>
            </a:pPr>
            <a:r>
              <a:rPr lang="en-US" altLang="zh-CN" sz="480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rPr>
              <a:t>4</a:t>
            </a:r>
            <a:endParaRPr lang="zh-CN" altLang="en-US" sz="480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7" name="直接箭头连接符 26"/>
          <p:cNvCxnSpPr/>
          <p:nvPr>
            <p:custDataLst>
              <p:tags r:id="rId10"/>
            </p:custDataLst>
          </p:nvPr>
        </p:nvCxnSpPr>
        <p:spPr>
          <a:xfrm>
            <a:off x="4873058" y="2173438"/>
            <a:ext cx="1211128" cy="0"/>
          </a:xfrm>
          <a:prstGeom prst="straightConnector1">
            <a:avLst/>
          </a:prstGeom>
          <a:noFill/>
          <a:ln w="6350" cap="flat" cmpd="sng" algn="ctr">
            <a:solidFill>
              <a:sysClr val="window" lastClr="FFFFFF">
                <a:lumMod val="75000"/>
              </a:sysClr>
            </a:solidFill>
            <a:prstDash val="solid"/>
            <a:miter lim="800000"/>
            <a:tailEnd type="triangle"/>
          </a:ln>
          <a:effectLst/>
        </p:spPr>
      </p:cxnSp>
      <p:sp>
        <p:nvSpPr>
          <p:cNvPr id="28" name="标题 1"/>
          <p:cNvSpPr txBox="1"/>
          <p:nvPr>
            <p:custDataLst>
              <p:tags r:id="rId11"/>
            </p:custDataLst>
          </p:nvPr>
        </p:nvSpPr>
        <p:spPr>
          <a:xfrm>
            <a:off x="6170506" y="1940626"/>
            <a:ext cx="4146688" cy="482992"/>
          </a:xfrm>
          <a:prstGeom prst="rect">
            <a:avLst/>
          </a:prstGeom>
          <a:noFill/>
        </p:spPr>
        <p:txBody>
          <a:bodyPr wrap="square" lIns="90000" tIns="46800" rIns="90000" bIns="0" rtlCol="0" anchor="b" anchorCtr="0">
            <a:normAutofit/>
          </a:bodyPr>
          <a:lstStyle>
            <a:defPPr>
              <a:defRPr lang="zh-CN"/>
            </a:defPPr>
            <a:lvl1pPr>
              <a:lnSpc>
                <a:spcPct val="130000"/>
              </a:lnSpc>
              <a:defRPr sz="1200"/>
            </a:lvl1pPr>
          </a:lstStyle>
          <a:p>
            <a:pPr>
              <a:lnSpc>
                <a:spcPct val="120000"/>
              </a:lnSpc>
            </a:pPr>
            <a:r>
              <a:rPr lang="zh-CN" altLang="en-US" sz="2000" b="1" spc="300" dirty="0">
                <a:solidFill>
                  <a:srgbClr val="1AA3AA"/>
                </a:solidFill>
                <a:latin typeface="Arial" panose="020B0604020202020204" pitchFamily="34" charset="0"/>
                <a:ea typeface="微软雅黑" panose="020B0503020204020204" pitchFamily="34" charset="-122"/>
                <a:cs typeface="+mn-ea"/>
                <a:sym typeface="Arial" panose="020B0604020202020204" pitchFamily="34" charset="0"/>
              </a:rPr>
              <a:t>动态调整</a:t>
            </a:r>
            <a:endParaRPr lang="zh-CN" altLang="en-US" sz="2000" b="1" spc="300" dirty="0">
              <a:solidFill>
                <a:srgbClr val="1AA3AA"/>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标题 1"/>
          <p:cNvSpPr txBox="1"/>
          <p:nvPr>
            <p:custDataLst>
              <p:tags r:id="rId12"/>
            </p:custDataLst>
          </p:nvPr>
        </p:nvSpPr>
        <p:spPr>
          <a:xfrm>
            <a:off x="6180526" y="2452797"/>
            <a:ext cx="4139417" cy="435187"/>
          </a:xfrm>
          <a:prstGeom prst="rect">
            <a:avLst/>
          </a:prstGeom>
          <a:noFill/>
        </p:spPr>
        <p:txBody>
          <a:bodyPr wrap="square" lIns="90000" tIns="0" rIns="90000" bIns="46800" rtlCol="0">
            <a:noAutofit/>
          </a:bodyPr>
          <a:lstStyle>
            <a:defPPr>
              <a:defRPr lang="zh-CN"/>
            </a:defPPr>
            <a:lvl1pPr>
              <a:lnSpc>
                <a:spcPct val="130000"/>
              </a:lnSpc>
              <a:defRPr sz="1200"/>
            </a:lvl1pPr>
          </a:lstStyle>
          <a:p>
            <a:pPr>
              <a:lnSpc>
                <a:spcPct val="120000"/>
              </a:lnSpc>
            </a:pPr>
            <a:r>
              <a:rPr lang="zh-CN" altLang="en-US" sz="1400" spc="150">
                <a:latin typeface="Arial" panose="020B0604020202020204" pitchFamily="34" charset="0"/>
                <a:ea typeface="微软雅黑" panose="020B0503020204020204" pitchFamily="34" charset="-122"/>
                <a:sym typeface="Arial" panose="020B0604020202020204" pitchFamily="34" charset="0"/>
              </a:rPr>
              <a:t>评估市场情况，合适的人做合适的市场，实行动态调整，一切为了人员与市场的长远发展</a:t>
            </a:r>
            <a:endParaRPr lang="zh-CN" altLang="en-US" sz="1400" spc="150">
              <a:latin typeface="Arial" panose="020B0604020202020204" pitchFamily="34" charset="0"/>
              <a:ea typeface="微软雅黑" panose="020B0503020204020204" pitchFamily="34" charset="-122"/>
              <a:sym typeface="Arial" panose="020B0604020202020204" pitchFamily="34" charset="0"/>
            </a:endParaRPr>
          </a:p>
        </p:txBody>
      </p:sp>
      <p:sp>
        <p:nvSpPr>
          <p:cNvPr id="30" name="圆角矩形 29"/>
          <p:cNvSpPr/>
          <p:nvPr>
            <p:custDataLst>
              <p:tags r:id="rId13"/>
            </p:custDataLst>
          </p:nvPr>
        </p:nvSpPr>
        <p:spPr>
          <a:xfrm rot="21116664">
            <a:off x="3542211" y="918867"/>
            <a:ext cx="1007344" cy="1019531"/>
          </a:xfrm>
          <a:prstGeom prst="roundRect">
            <a:avLst>
              <a:gd name="adj" fmla="val 18567"/>
            </a:avLst>
          </a:prstGeom>
          <a:solidFill>
            <a:srgbClr val="3498DB"/>
          </a:solidFill>
          <a:ln w="12700" cap="flat" cmpd="sng" algn="ctr">
            <a:solidFill>
              <a:srgbClr val="3498DB">
                <a:lumMod val="75000"/>
              </a:srgbClr>
            </a:solidFill>
            <a:prstDash val="solid"/>
            <a:miter lim="800000"/>
          </a:ln>
          <a:effectLst/>
        </p:spPr>
        <p:txBody>
          <a:bodyPr rtlCol="0" anchor="ctr">
            <a:normAutofit fontScale="87500" lnSpcReduction="10000"/>
          </a:bodyPr>
          <a:lstStyle/>
          <a:p>
            <a:pPr algn="ctr">
              <a:lnSpc>
                <a:spcPct val="130000"/>
              </a:lnSpc>
            </a:pPr>
            <a:r>
              <a:rPr lang="en-US" altLang="zh-CN" sz="480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rPr>
              <a:t>5</a:t>
            </a:r>
            <a:endParaRPr lang="zh-CN" altLang="en-US" sz="480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1" name="直接箭头连接符 30"/>
          <p:cNvCxnSpPr/>
          <p:nvPr>
            <p:custDataLst>
              <p:tags r:id="rId14"/>
            </p:custDataLst>
          </p:nvPr>
        </p:nvCxnSpPr>
        <p:spPr>
          <a:xfrm>
            <a:off x="4506801" y="1121163"/>
            <a:ext cx="1211128" cy="0"/>
          </a:xfrm>
          <a:prstGeom prst="straightConnector1">
            <a:avLst/>
          </a:prstGeom>
          <a:noFill/>
          <a:ln w="6350" cap="flat" cmpd="sng" algn="ctr">
            <a:solidFill>
              <a:sysClr val="window" lastClr="FFFFFF">
                <a:lumMod val="75000"/>
              </a:sysClr>
            </a:solidFill>
            <a:prstDash val="solid"/>
            <a:miter lim="800000"/>
            <a:tailEnd type="triangle"/>
          </a:ln>
          <a:effectLst/>
        </p:spPr>
      </p:cxnSp>
      <p:sp>
        <p:nvSpPr>
          <p:cNvPr id="32" name="标题 1"/>
          <p:cNvSpPr txBox="1"/>
          <p:nvPr>
            <p:custDataLst>
              <p:tags r:id="rId15"/>
            </p:custDataLst>
          </p:nvPr>
        </p:nvSpPr>
        <p:spPr>
          <a:xfrm>
            <a:off x="5804249" y="888353"/>
            <a:ext cx="4153970" cy="482992"/>
          </a:xfrm>
          <a:prstGeom prst="rect">
            <a:avLst/>
          </a:prstGeom>
          <a:noFill/>
        </p:spPr>
        <p:txBody>
          <a:bodyPr wrap="square" lIns="90000" tIns="46800" rIns="90000" bIns="0" rtlCol="0" anchor="b" anchorCtr="0">
            <a:normAutofit/>
          </a:bodyPr>
          <a:lstStyle>
            <a:defPPr>
              <a:defRPr lang="zh-CN"/>
            </a:defPPr>
            <a:lvl1pPr>
              <a:lnSpc>
                <a:spcPct val="130000"/>
              </a:lnSpc>
              <a:defRPr sz="1200"/>
            </a:lvl1pPr>
          </a:lstStyle>
          <a:p>
            <a:pPr>
              <a:lnSpc>
                <a:spcPct val="120000"/>
              </a:lnSpc>
            </a:pPr>
            <a:r>
              <a:rPr lang="zh-CN" altLang="en-US" sz="2000" b="1" spc="300" dirty="0">
                <a:solidFill>
                  <a:srgbClr val="3498DB"/>
                </a:solidFill>
                <a:latin typeface="Arial" panose="020B0604020202020204" pitchFamily="34" charset="0"/>
                <a:ea typeface="微软雅黑" panose="020B0503020204020204" pitchFamily="34" charset="-122"/>
                <a:cs typeface="+mn-ea"/>
                <a:sym typeface="Arial" panose="020B0604020202020204" pitchFamily="34" charset="0"/>
              </a:rPr>
              <a:t>人员激励</a:t>
            </a:r>
            <a:endParaRPr lang="zh-CN" altLang="en-US" sz="2000" b="1" spc="300" dirty="0">
              <a:solidFill>
                <a:srgbClr val="3498DB"/>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标题 1"/>
          <p:cNvSpPr txBox="1"/>
          <p:nvPr>
            <p:custDataLst>
              <p:tags r:id="rId16"/>
            </p:custDataLst>
          </p:nvPr>
        </p:nvSpPr>
        <p:spPr>
          <a:xfrm>
            <a:off x="5814269" y="1422825"/>
            <a:ext cx="4146687" cy="435187"/>
          </a:xfrm>
          <a:prstGeom prst="rect">
            <a:avLst/>
          </a:prstGeom>
          <a:noFill/>
        </p:spPr>
        <p:txBody>
          <a:bodyPr wrap="square" lIns="90000" tIns="0" rIns="90000" bIns="46800" rtlCol="0">
            <a:noAutofit/>
          </a:bodyPr>
          <a:lstStyle>
            <a:defPPr>
              <a:defRPr lang="zh-CN"/>
            </a:defPPr>
            <a:lvl1pPr>
              <a:lnSpc>
                <a:spcPct val="130000"/>
              </a:lnSpc>
              <a:defRPr sz="1200"/>
            </a:lvl1pPr>
          </a:lstStyle>
          <a:p>
            <a:pPr>
              <a:lnSpc>
                <a:spcPct val="120000"/>
              </a:lnSpc>
            </a:pPr>
            <a:r>
              <a:rPr lang="zh-CN" altLang="en-US" sz="1400" dirty="0">
                <a:solidFill>
                  <a:srgbClr val="000000"/>
                </a:solidFill>
                <a:sym typeface="+mn-ea"/>
              </a:rPr>
              <a:t>根据四艾产品现有情况，办事处同事充分沟通后，制定合理的激励惩罚机制</a:t>
            </a:r>
            <a:endParaRPr lang="zh-CN" altLang="en-US" sz="1400" dirty="0">
              <a:solidFill>
                <a:srgbClr val="000000"/>
              </a:solidFill>
            </a:endParaRPr>
          </a:p>
          <a:p>
            <a:pPr>
              <a:lnSpc>
                <a:spcPct val="120000"/>
              </a:lnSpc>
            </a:pPr>
            <a:endParaRPr lang="zh-CN" altLang="en-US" sz="1400" spc="15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圆角矩形 33"/>
          <p:cNvSpPr/>
          <p:nvPr>
            <p:custDataLst>
              <p:tags r:id="rId17"/>
            </p:custDataLst>
          </p:nvPr>
        </p:nvSpPr>
        <p:spPr>
          <a:xfrm>
            <a:off x="1617283" y="2233037"/>
            <a:ext cx="936701" cy="1814861"/>
          </a:xfrm>
          <a:prstGeom prst="roundRect">
            <a:avLst/>
          </a:prstGeom>
          <a:solidFill>
            <a:sysClr val="window" lastClr="FFFFFF">
              <a:lumMod val="85000"/>
            </a:sysClr>
          </a:solidFill>
          <a:ln w="12700" cap="flat" cmpd="sng" algn="ctr">
            <a:noFill/>
            <a:prstDash val="solid"/>
            <a:miter lim="800000"/>
          </a:ln>
          <a:effectLst/>
        </p:spPr>
        <p:txBody>
          <a:bodyPr rtlCol="0" anchor="ctr">
            <a:normAutofit/>
          </a:bodyP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圆角矩形 34"/>
          <p:cNvSpPr/>
          <p:nvPr>
            <p:custDataLst>
              <p:tags r:id="rId18"/>
            </p:custDataLst>
          </p:nvPr>
        </p:nvSpPr>
        <p:spPr>
          <a:xfrm>
            <a:off x="1627804" y="3915707"/>
            <a:ext cx="409814" cy="2057102"/>
          </a:xfrm>
          <a:prstGeom prst="roundRect">
            <a:avLst/>
          </a:prstGeom>
          <a:solidFill>
            <a:sysClr val="window" lastClr="FFFFFF">
              <a:lumMod val="85000"/>
            </a:sysClr>
          </a:solidFill>
          <a:ln w="12700" cap="flat" cmpd="sng" algn="ctr">
            <a:noFill/>
            <a:prstDash val="solid"/>
            <a:miter lim="800000"/>
          </a:ln>
          <a:effectLst/>
        </p:spPr>
        <p:txBody>
          <a:bodyPr rtlCol="0" anchor="ctr">
            <a:normAutofit/>
          </a:bodyPr>
          <a:lstStyle/>
          <a:p>
            <a:pPr algn="ctr">
              <a:lnSpc>
                <a:spcPct val="120000"/>
              </a:lnSpc>
            </a:pPr>
            <a:endParaRPr lang="zh-CN" altLang="en-US" baseline="-25000" dirty="0">
              <a:latin typeface="Arial" panose="020B0604020202020204" pitchFamily="34" charset="0"/>
              <a:ea typeface="微软雅黑" panose="020B0503020204020204" pitchFamily="34" charset="-122"/>
              <a:sym typeface="Arial" panose="020B0604020202020204" pitchFamily="34" charset="0"/>
            </a:endParaRPr>
          </a:p>
        </p:txBody>
      </p:sp>
      <p:sp>
        <p:nvSpPr>
          <p:cNvPr id="36" name="圆角矩形 35"/>
          <p:cNvSpPr/>
          <p:nvPr>
            <p:custDataLst>
              <p:tags r:id="rId19"/>
            </p:custDataLst>
          </p:nvPr>
        </p:nvSpPr>
        <p:spPr>
          <a:xfrm rot="20318279">
            <a:off x="2233635" y="3882571"/>
            <a:ext cx="409814" cy="617769"/>
          </a:xfrm>
          <a:prstGeom prst="roundRect">
            <a:avLst>
              <a:gd name="adj" fmla="val 29625"/>
            </a:avLst>
          </a:prstGeom>
          <a:solidFill>
            <a:sysClr val="window" lastClr="FFFFFF">
              <a:lumMod val="85000"/>
            </a:sysClr>
          </a:solidFill>
          <a:ln w="12700" cap="flat" cmpd="sng" algn="ctr">
            <a:noFill/>
            <a:prstDash val="solid"/>
            <a:miter lim="800000"/>
          </a:ln>
          <a:effectLst/>
        </p:spPr>
        <p:txBody>
          <a:bodyPr rtlCol="0" anchor="ctr">
            <a:normAutofit/>
          </a:bodyPr>
          <a:lstStyle/>
          <a:p>
            <a:pPr algn="ctr">
              <a:lnSpc>
                <a:spcPct val="120000"/>
              </a:lnSpc>
            </a:pPr>
            <a:endParaRPr lang="zh-CN" altLang="en-US" baseline="-25000" dirty="0">
              <a:latin typeface="Arial" panose="020B0604020202020204" pitchFamily="34" charset="0"/>
              <a:ea typeface="微软雅黑" panose="020B0503020204020204" pitchFamily="34" charset="-122"/>
              <a:sym typeface="Arial" panose="020B0604020202020204" pitchFamily="34" charset="0"/>
            </a:endParaRPr>
          </a:p>
        </p:txBody>
      </p:sp>
      <p:sp>
        <p:nvSpPr>
          <p:cNvPr id="37" name="圆角矩形 36"/>
          <p:cNvSpPr/>
          <p:nvPr>
            <p:custDataLst>
              <p:tags r:id="rId20"/>
            </p:custDataLst>
          </p:nvPr>
        </p:nvSpPr>
        <p:spPr>
          <a:xfrm>
            <a:off x="2301807" y="4265346"/>
            <a:ext cx="420275" cy="1691456"/>
          </a:xfrm>
          <a:prstGeom prst="roundRect">
            <a:avLst/>
          </a:prstGeom>
          <a:solidFill>
            <a:sysClr val="window" lastClr="FFFFFF">
              <a:lumMod val="85000"/>
            </a:sysClr>
          </a:solidFill>
          <a:ln w="12700" cap="flat" cmpd="sng" algn="ctr">
            <a:noFill/>
            <a:prstDash val="solid"/>
            <a:miter lim="800000"/>
          </a:ln>
          <a:effectLst/>
        </p:spPr>
        <p:txBody>
          <a:bodyPr rtlCol="0" anchor="ctr">
            <a:normAutofit/>
          </a:bodyPr>
          <a:lstStyle/>
          <a:p>
            <a:pPr algn="ctr">
              <a:lnSpc>
                <a:spcPct val="120000"/>
              </a:lnSpc>
            </a:pPr>
            <a:endParaRPr lang="zh-CN" altLang="en-US" baseline="-25000" dirty="0">
              <a:latin typeface="Arial" panose="020B0604020202020204" pitchFamily="34" charset="0"/>
              <a:ea typeface="微软雅黑" panose="020B0503020204020204" pitchFamily="34" charset="-122"/>
              <a:sym typeface="Arial" panose="020B0604020202020204" pitchFamily="34" charset="0"/>
            </a:endParaRPr>
          </a:p>
        </p:txBody>
      </p:sp>
      <p:sp>
        <p:nvSpPr>
          <p:cNvPr id="38" name="圆角矩形 37"/>
          <p:cNvSpPr/>
          <p:nvPr>
            <p:custDataLst>
              <p:tags r:id="rId21"/>
            </p:custDataLst>
          </p:nvPr>
        </p:nvSpPr>
        <p:spPr>
          <a:xfrm rot="3224468">
            <a:off x="2559140" y="1060871"/>
            <a:ext cx="373195" cy="1773955"/>
          </a:xfrm>
          <a:prstGeom prst="roundRect">
            <a:avLst/>
          </a:prstGeom>
          <a:solidFill>
            <a:sysClr val="window" lastClr="FFFFFF">
              <a:lumMod val="85000"/>
            </a:sysClr>
          </a:solidFill>
          <a:ln w="12700" cap="flat" cmpd="sng" algn="ctr">
            <a:noFill/>
            <a:prstDash val="solid"/>
            <a:miter lim="800000"/>
          </a:ln>
          <a:effectLst/>
        </p:spPr>
        <p:txBody>
          <a:bodyPr rtlCol="0" anchor="ctr">
            <a:normAutofit/>
          </a:bodyPr>
          <a:lstStyle/>
          <a:p>
            <a:pPr algn="ctr">
              <a:lnSpc>
                <a:spcPct val="120000"/>
              </a:lnSpc>
            </a:pPr>
            <a:endParaRPr lang="zh-CN" altLang="en-US" baseline="-25000" dirty="0">
              <a:latin typeface="Arial" panose="020B0604020202020204" pitchFamily="34" charset="0"/>
              <a:ea typeface="微软雅黑" panose="020B0503020204020204" pitchFamily="34" charset="-122"/>
              <a:sym typeface="Arial" panose="020B0604020202020204" pitchFamily="34" charset="0"/>
            </a:endParaRPr>
          </a:p>
        </p:txBody>
      </p:sp>
      <p:sp>
        <p:nvSpPr>
          <p:cNvPr id="39" name="圆角矩形 38"/>
          <p:cNvSpPr/>
          <p:nvPr>
            <p:custDataLst>
              <p:tags r:id="rId22"/>
            </p:custDataLst>
          </p:nvPr>
        </p:nvSpPr>
        <p:spPr>
          <a:xfrm rot="3531662">
            <a:off x="2948955" y="1277983"/>
            <a:ext cx="373303" cy="1773955"/>
          </a:xfrm>
          <a:prstGeom prst="roundRect">
            <a:avLst/>
          </a:prstGeom>
          <a:solidFill>
            <a:sysClr val="window" lastClr="FFFFFF">
              <a:lumMod val="85000"/>
            </a:sysClr>
          </a:solidFill>
          <a:ln w="12700" cap="flat" cmpd="sng" algn="ctr">
            <a:noFill/>
            <a:prstDash val="solid"/>
            <a:miter lim="800000"/>
          </a:ln>
          <a:effectLst/>
        </p:spPr>
        <p:txBody>
          <a:bodyPr rtlCol="0" anchor="ctr">
            <a:normAutofit/>
          </a:bodyPr>
          <a:lstStyle/>
          <a:p>
            <a:pPr algn="ctr">
              <a:lnSpc>
                <a:spcPct val="120000"/>
              </a:lnSpc>
            </a:pPr>
            <a:endParaRPr lang="zh-CN" altLang="en-US" baseline="-25000" dirty="0">
              <a:latin typeface="Arial" panose="020B0604020202020204" pitchFamily="34" charset="0"/>
              <a:ea typeface="微软雅黑" panose="020B0503020204020204" pitchFamily="34" charset="-122"/>
              <a:sym typeface="Arial" panose="020B0604020202020204" pitchFamily="34" charset="0"/>
            </a:endParaRPr>
          </a:p>
        </p:txBody>
      </p:sp>
      <p:sp>
        <p:nvSpPr>
          <p:cNvPr id="40" name="椭圆 39"/>
          <p:cNvSpPr/>
          <p:nvPr>
            <p:custDataLst>
              <p:tags r:id="rId23"/>
            </p:custDataLst>
          </p:nvPr>
        </p:nvSpPr>
        <p:spPr>
          <a:xfrm>
            <a:off x="1620866" y="1137005"/>
            <a:ext cx="1050205" cy="1050205"/>
          </a:xfrm>
          <a:prstGeom prst="ellipse">
            <a:avLst/>
          </a:prstGeom>
          <a:solidFill>
            <a:sysClr val="window" lastClr="FFFFFF">
              <a:lumMod val="85000"/>
            </a:sysClr>
          </a:solidFill>
          <a:ln w="12700" cap="flat" cmpd="sng" algn="ctr">
            <a:noFill/>
            <a:prstDash val="solid"/>
            <a:miter lim="800000"/>
          </a:ln>
          <a:effectLst/>
        </p:spPr>
        <p:txBody>
          <a:bodyPr rtlCol="0" anchor="ctr">
            <a:normAutofit/>
          </a:bodyP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圆角矩形 40"/>
          <p:cNvSpPr/>
          <p:nvPr>
            <p:custDataLst>
              <p:tags r:id="rId24"/>
            </p:custDataLst>
          </p:nvPr>
        </p:nvSpPr>
        <p:spPr>
          <a:xfrm rot="21439215">
            <a:off x="3774225" y="4930285"/>
            <a:ext cx="1007345" cy="1019530"/>
          </a:xfrm>
          <a:prstGeom prst="roundRect">
            <a:avLst>
              <a:gd name="adj" fmla="val 18567"/>
            </a:avLst>
          </a:prstGeom>
          <a:solidFill>
            <a:srgbClr val="FFC000"/>
          </a:solidFill>
          <a:ln w="12700" cap="flat" cmpd="sng" algn="ctr">
            <a:solidFill>
              <a:srgbClr val="FFC000">
                <a:lumMod val="75000"/>
              </a:srgbClr>
            </a:solidFill>
            <a:prstDash val="solid"/>
            <a:miter lim="800000"/>
          </a:ln>
          <a:effectLst/>
        </p:spPr>
        <p:txBody>
          <a:bodyPr rtlCol="0" anchor="ctr">
            <a:normAutofit fontScale="87500" lnSpcReduction="10000"/>
          </a:bodyPr>
          <a:lstStyle/>
          <a:p>
            <a:pPr algn="ctr">
              <a:lnSpc>
                <a:spcPct val="130000"/>
              </a:lnSpc>
            </a:pPr>
            <a:r>
              <a:rPr lang="en-US" altLang="zh-CN" sz="480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rPr>
              <a:t>1</a:t>
            </a:r>
            <a:endParaRPr lang="zh-CN" altLang="en-US" sz="480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标题 1"/>
          <p:cNvSpPr txBox="1"/>
          <p:nvPr>
            <p:custDataLst>
              <p:tags r:id="rId25"/>
            </p:custDataLst>
          </p:nvPr>
        </p:nvSpPr>
        <p:spPr>
          <a:xfrm>
            <a:off x="6089500" y="5568816"/>
            <a:ext cx="4123418" cy="435187"/>
          </a:xfrm>
          <a:prstGeom prst="rect">
            <a:avLst/>
          </a:prstGeom>
          <a:noFill/>
        </p:spPr>
        <p:txBody>
          <a:bodyPr wrap="square" lIns="90000" tIns="0" rIns="90000" bIns="46800" rtlCol="0">
            <a:noAutofit/>
          </a:bodyPr>
          <a:lstStyle>
            <a:defPPr>
              <a:defRPr lang="zh-CN"/>
            </a:defPPr>
            <a:lvl1pPr>
              <a:lnSpc>
                <a:spcPct val="130000"/>
              </a:lnSpc>
              <a:defRPr sz="1200"/>
            </a:lvl1pPr>
          </a:lstStyle>
          <a:p>
            <a:pPr>
              <a:lnSpc>
                <a:spcPct val="120000"/>
              </a:lnSpc>
            </a:pPr>
            <a:r>
              <a:rPr lang="zh-CN" altLang="en-US" sz="1300" spc="150" dirty="0">
                <a:latin typeface="Arial" panose="020B0604020202020204" pitchFamily="34" charset="0"/>
                <a:ea typeface="微软雅黑" panose="020B0503020204020204" pitchFamily="34" charset="-122"/>
                <a:sym typeface="Arial" panose="020B0604020202020204" pitchFamily="34" charset="0"/>
              </a:rPr>
              <a:t>合规是长远发展的基石，思维合规，行为合规，不仅要做好客户方面的合规，自己的思、行也要合规</a:t>
            </a:r>
            <a:endParaRPr lang="zh-CN" altLang="en-US" sz="1300" spc="150" dirty="0">
              <a:latin typeface="Arial" panose="020B0604020202020204" pitchFamily="34" charset="0"/>
              <a:ea typeface="微软雅黑" panose="020B0503020204020204" pitchFamily="34" charset="-122"/>
              <a:sym typeface="Arial" panose="020B0604020202020204" pitchFamily="34" charset="0"/>
            </a:endParaRPr>
          </a:p>
        </p:txBody>
      </p:sp>
      <p:cxnSp>
        <p:nvCxnSpPr>
          <p:cNvPr id="43" name="直接箭头连接符 42"/>
          <p:cNvCxnSpPr/>
          <p:nvPr>
            <p:custDataLst>
              <p:tags r:id="rId26"/>
            </p:custDataLst>
          </p:nvPr>
        </p:nvCxnSpPr>
        <p:spPr>
          <a:xfrm>
            <a:off x="4776641" y="5318265"/>
            <a:ext cx="1211128" cy="0"/>
          </a:xfrm>
          <a:prstGeom prst="straightConnector1">
            <a:avLst/>
          </a:prstGeom>
          <a:noFill/>
          <a:ln w="6350" cap="flat" cmpd="sng" algn="ctr">
            <a:solidFill>
              <a:sysClr val="window" lastClr="FFFFFF">
                <a:lumMod val="75000"/>
              </a:sysClr>
            </a:solidFill>
            <a:prstDash val="solid"/>
            <a:miter lim="800000"/>
            <a:tailEnd type="triangle"/>
          </a:ln>
          <a:effectLst/>
        </p:spPr>
      </p:cxnSp>
      <p:sp>
        <p:nvSpPr>
          <p:cNvPr id="44" name="标题 1"/>
          <p:cNvSpPr txBox="1"/>
          <p:nvPr>
            <p:custDataLst>
              <p:tags r:id="rId27"/>
            </p:custDataLst>
          </p:nvPr>
        </p:nvSpPr>
        <p:spPr>
          <a:xfrm>
            <a:off x="6074090" y="5085455"/>
            <a:ext cx="4139417" cy="482992"/>
          </a:xfrm>
          <a:prstGeom prst="rect">
            <a:avLst/>
          </a:prstGeom>
          <a:noFill/>
        </p:spPr>
        <p:txBody>
          <a:bodyPr wrap="square" lIns="90000" tIns="46800" rIns="90000" bIns="0" rtlCol="0" anchor="b" anchorCtr="0">
            <a:normAutofit/>
          </a:bodyPr>
          <a:lstStyle>
            <a:defPPr>
              <a:defRPr lang="zh-CN"/>
            </a:defPPr>
            <a:lvl1pPr>
              <a:lnSpc>
                <a:spcPct val="130000"/>
              </a:lnSpc>
              <a:defRPr sz="1200"/>
            </a:lvl1pPr>
          </a:lstStyle>
          <a:p>
            <a:pPr>
              <a:lnSpc>
                <a:spcPct val="120000"/>
              </a:lnSpc>
            </a:pPr>
            <a:r>
              <a:rPr lang="zh-CN" altLang="en-US" sz="2000" b="1" spc="300" dirty="0">
                <a:solidFill>
                  <a:srgbClr val="FFC000"/>
                </a:solidFill>
                <a:latin typeface="Arial" panose="020B0604020202020204" pitchFamily="34" charset="0"/>
                <a:ea typeface="微软雅黑" panose="020B0503020204020204" pitchFamily="34" charset="-122"/>
                <a:cs typeface="+mn-ea"/>
                <a:sym typeface="Arial" panose="020B0604020202020204" pitchFamily="34" charset="0"/>
              </a:rPr>
              <a:t>合规</a:t>
            </a:r>
            <a:endParaRPr lang="zh-CN" altLang="en-US" sz="2000" b="1" spc="300" dirty="0">
              <a:solidFill>
                <a:srgbClr val="FFC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
          <p:cNvSpPr>
            <a:spLocks noGrp="1"/>
          </p:cNvSpPr>
          <p:nvPr/>
        </p:nvSpPr>
        <p:spPr>
          <a:xfrm>
            <a:off x="894458" y="79038"/>
            <a:ext cx="11553097" cy="648072"/>
          </a:xfrm>
          <a:prstGeom prst="rect">
            <a:avLst/>
          </a:prstGeom>
          <a:noFill/>
        </p:spPr>
        <p:txBody>
          <a:bodyPr vert="horz" lIns="91440" tIns="45720" rIns="91440" bIns="45720" rtlCol="0" anchor="ctr" anchorCtr="0">
            <a:noAutofit/>
          </a:bodyPr>
          <a:lstStyle>
            <a:lvl1pPr marL="0" indent="0" algn="l" defTabSz="914400" rtl="0" eaLnBrk="1" latinLnBrk="0" hangingPunct="1">
              <a:spcBef>
                <a:spcPct val="20000"/>
              </a:spcBef>
              <a:buFont typeface="Arial" panose="020B0604020202020204" pitchFamily="34" charset="0"/>
              <a:buNone/>
              <a:defRPr sz="2400" b="1" kern="1200">
                <a:solidFill>
                  <a:srgbClr val="1C489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3200" dirty="0"/>
              <a:t>人员激励政策</a:t>
            </a:r>
            <a:endParaRPr lang="zh-CN" altLang="en-US" sz="3200" dirty="0"/>
          </a:p>
        </p:txBody>
      </p:sp>
      <p:grpSp>
        <p:nvGrpSpPr>
          <p:cNvPr id="54" name="组合 53"/>
          <p:cNvGrpSpPr/>
          <p:nvPr>
            <p:custDataLst>
              <p:tags r:id="rId1"/>
            </p:custDataLst>
          </p:nvPr>
        </p:nvGrpSpPr>
        <p:grpSpPr>
          <a:xfrm>
            <a:off x="777716" y="1791450"/>
            <a:ext cx="5497431" cy="3350869"/>
            <a:chOff x="4530725" y="2474913"/>
            <a:chExt cx="3130550" cy="1908175"/>
          </a:xfrm>
        </p:grpSpPr>
        <p:sp>
          <p:nvSpPr>
            <p:cNvPr id="4" name="Freeform 5"/>
            <p:cNvSpPr/>
            <p:nvPr>
              <p:custDataLst>
                <p:tags r:id="rId2"/>
              </p:custDataLst>
            </p:nvPr>
          </p:nvSpPr>
          <p:spPr bwMode="auto">
            <a:xfrm>
              <a:off x="4530725" y="4084638"/>
              <a:ext cx="368300" cy="298450"/>
            </a:xfrm>
            <a:custGeom>
              <a:avLst/>
              <a:gdLst>
                <a:gd name="T0" fmla="*/ 92 w 232"/>
                <a:gd name="T1" fmla="*/ 0 h 188"/>
                <a:gd name="T2" fmla="*/ 46 w 232"/>
                <a:gd name="T3" fmla="*/ 30 h 188"/>
                <a:gd name="T4" fmla="*/ 46 w 232"/>
                <a:gd name="T5" fmla="*/ 30 h 188"/>
                <a:gd name="T6" fmla="*/ 32 w 232"/>
                <a:gd name="T7" fmla="*/ 38 h 188"/>
                <a:gd name="T8" fmla="*/ 20 w 232"/>
                <a:gd name="T9" fmla="*/ 50 h 188"/>
                <a:gd name="T10" fmla="*/ 8 w 232"/>
                <a:gd name="T11" fmla="*/ 66 h 188"/>
                <a:gd name="T12" fmla="*/ 0 w 232"/>
                <a:gd name="T13" fmla="*/ 82 h 188"/>
                <a:gd name="T14" fmla="*/ 98 w 232"/>
                <a:gd name="T15" fmla="*/ 160 h 188"/>
                <a:gd name="T16" fmla="*/ 98 w 232"/>
                <a:gd name="T17" fmla="*/ 160 h 188"/>
                <a:gd name="T18" fmla="*/ 118 w 232"/>
                <a:gd name="T19" fmla="*/ 174 h 188"/>
                <a:gd name="T20" fmla="*/ 136 w 232"/>
                <a:gd name="T21" fmla="*/ 182 h 188"/>
                <a:gd name="T22" fmla="*/ 154 w 232"/>
                <a:gd name="T23" fmla="*/ 184 h 188"/>
                <a:gd name="T24" fmla="*/ 178 w 232"/>
                <a:gd name="T25" fmla="*/ 186 h 188"/>
                <a:gd name="T26" fmla="*/ 232 w 232"/>
                <a:gd name="T27" fmla="*/ 188 h 188"/>
                <a:gd name="T28" fmla="*/ 232 w 232"/>
                <a:gd name="T29" fmla="*/ 188 h 188"/>
                <a:gd name="T30" fmla="*/ 232 w 232"/>
                <a:gd name="T31" fmla="*/ 176 h 188"/>
                <a:gd name="T32" fmla="*/ 230 w 232"/>
                <a:gd name="T33" fmla="*/ 166 h 188"/>
                <a:gd name="T34" fmla="*/ 228 w 232"/>
                <a:gd name="T35" fmla="*/ 156 h 188"/>
                <a:gd name="T36" fmla="*/ 224 w 232"/>
                <a:gd name="T37" fmla="*/ 148 h 188"/>
                <a:gd name="T38" fmla="*/ 220 w 232"/>
                <a:gd name="T39" fmla="*/ 142 h 188"/>
                <a:gd name="T40" fmla="*/ 214 w 232"/>
                <a:gd name="T41" fmla="*/ 136 h 188"/>
                <a:gd name="T42" fmla="*/ 204 w 232"/>
                <a:gd name="T43" fmla="*/ 128 h 188"/>
                <a:gd name="T44" fmla="*/ 190 w 232"/>
                <a:gd name="T45" fmla="*/ 122 h 188"/>
                <a:gd name="T46" fmla="*/ 178 w 232"/>
                <a:gd name="T47" fmla="*/ 120 h 188"/>
                <a:gd name="T48" fmla="*/ 156 w 232"/>
                <a:gd name="T49" fmla="*/ 114 h 188"/>
                <a:gd name="T50" fmla="*/ 156 w 232"/>
                <a:gd name="T51" fmla="*/ 114 h 188"/>
                <a:gd name="T52" fmla="*/ 130 w 232"/>
                <a:gd name="T53" fmla="*/ 94 h 188"/>
                <a:gd name="T54" fmla="*/ 122 w 232"/>
                <a:gd name="T55" fmla="*/ 84 h 188"/>
                <a:gd name="T56" fmla="*/ 120 w 232"/>
                <a:gd name="T57" fmla="*/ 80 h 188"/>
                <a:gd name="T58" fmla="*/ 120 w 232"/>
                <a:gd name="T59" fmla="*/ 74 h 188"/>
                <a:gd name="T60" fmla="*/ 150 w 232"/>
                <a:gd name="T61" fmla="*/ 50 h 188"/>
                <a:gd name="T62" fmla="*/ 92 w 232"/>
                <a:gd name="T63"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2" h="188">
                  <a:moveTo>
                    <a:pt x="92" y="0"/>
                  </a:moveTo>
                  <a:lnTo>
                    <a:pt x="46" y="30"/>
                  </a:lnTo>
                  <a:lnTo>
                    <a:pt x="46" y="30"/>
                  </a:lnTo>
                  <a:lnTo>
                    <a:pt x="32" y="38"/>
                  </a:lnTo>
                  <a:lnTo>
                    <a:pt x="20" y="50"/>
                  </a:lnTo>
                  <a:lnTo>
                    <a:pt x="8" y="66"/>
                  </a:lnTo>
                  <a:lnTo>
                    <a:pt x="0" y="82"/>
                  </a:lnTo>
                  <a:lnTo>
                    <a:pt x="98" y="160"/>
                  </a:lnTo>
                  <a:lnTo>
                    <a:pt x="98" y="160"/>
                  </a:lnTo>
                  <a:lnTo>
                    <a:pt x="118" y="174"/>
                  </a:lnTo>
                  <a:lnTo>
                    <a:pt x="136" y="182"/>
                  </a:lnTo>
                  <a:lnTo>
                    <a:pt x="154" y="184"/>
                  </a:lnTo>
                  <a:lnTo>
                    <a:pt x="178" y="186"/>
                  </a:lnTo>
                  <a:lnTo>
                    <a:pt x="232" y="188"/>
                  </a:lnTo>
                  <a:lnTo>
                    <a:pt x="232" y="188"/>
                  </a:lnTo>
                  <a:lnTo>
                    <a:pt x="232" y="176"/>
                  </a:lnTo>
                  <a:lnTo>
                    <a:pt x="230" y="166"/>
                  </a:lnTo>
                  <a:lnTo>
                    <a:pt x="228" y="156"/>
                  </a:lnTo>
                  <a:lnTo>
                    <a:pt x="224" y="148"/>
                  </a:lnTo>
                  <a:lnTo>
                    <a:pt x="220" y="142"/>
                  </a:lnTo>
                  <a:lnTo>
                    <a:pt x="214" y="136"/>
                  </a:lnTo>
                  <a:lnTo>
                    <a:pt x="204" y="128"/>
                  </a:lnTo>
                  <a:lnTo>
                    <a:pt x="190" y="122"/>
                  </a:lnTo>
                  <a:lnTo>
                    <a:pt x="178" y="120"/>
                  </a:lnTo>
                  <a:lnTo>
                    <a:pt x="156" y="114"/>
                  </a:lnTo>
                  <a:lnTo>
                    <a:pt x="156" y="114"/>
                  </a:lnTo>
                  <a:lnTo>
                    <a:pt x="130" y="94"/>
                  </a:lnTo>
                  <a:lnTo>
                    <a:pt x="122" y="84"/>
                  </a:lnTo>
                  <a:lnTo>
                    <a:pt x="120" y="80"/>
                  </a:lnTo>
                  <a:lnTo>
                    <a:pt x="120" y="74"/>
                  </a:lnTo>
                  <a:lnTo>
                    <a:pt x="150" y="50"/>
                  </a:lnTo>
                  <a:lnTo>
                    <a:pt x="92" y="0"/>
                  </a:lnTo>
                  <a:close/>
                </a:path>
              </a:pathLst>
            </a:custGeom>
            <a:solidFill>
              <a:srgbClr val="6B3513"/>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6" name="Freeform 6"/>
            <p:cNvSpPr/>
            <p:nvPr>
              <p:custDataLst>
                <p:tags r:id="rId3"/>
              </p:custDataLst>
            </p:nvPr>
          </p:nvSpPr>
          <p:spPr bwMode="auto">
            <a:xfrm>
              <a:off x="4603750" y="4087813"/>
              <a:ext cx="190500" cy="120650"/>
            </a:xfrm>
            <a:custGeom>
              <a:avLst/>
              <a:gdLst>
                <a:gd name="T0" fmla="*/ 44 w 120"/>
                <a:gd name="T1" fmla="*/ 0 h 76"/>
                <a:gd name="T2" fmla="*/ 0 w 120"/>
                <a:gd name="T3" fmla="*/ 28 h 76"/>
                <a:gd name="T4" fmla="*/ 0 w 120"/>
                <a:gd name="T5" fmla="*/ 28 h 76"/>
                <a:gd name="T6" fmla="*/ 0 w 120"/>
                <a:gd name="T7" fmla="*/ 28 h 76"/>
                <a:gd name="T8" fmla="*/ 4 w 120"/>
                <a:gd name="T9" fmla="*/ 38 h 76"/>
                <a:gd name="T10" fmla="*/ 10 w 120"/>
                <a:gd name="T11" fmla="*/ 48 h 76"/>
                <a:gd name="T12" fmla="*/ 18 w 120"/>
                <a:gd name="T13" fmla="*/ 56 h 76"/>
                <a:gd name="T14" fmla="*/ 28 w 120"/>
                <a:gd name="T15" fmla="*/ 64 h 76"/>
                <a:gd name="T16" fmla="*/ 40 w 120"/>
                <a:gd name="T17" fmla="*/ 70 h 76"/>
                <a:gd name="T18" fmla="*/ 50 w 120"/>
                <a:gd name="T19" fmla="*/ 74 h 76"/>
                <a:gd name="T20" fmla="*/ 62 w 120"/>
                <a:gd name="T21" fmla="*/ 76 h 76"/>
                <a:gd name="T22" fmla="*/ 74 w 120"/>
                <a:gd name="T23" fmla="*/ 74 h 76"/>
                <a:gd name="T24" fmla="*/ 74 w 120"/>
                <a:gd name="T25" fmla="*/ 72 h 76"/>
                <a:gd name="T26" fmla="*/ 120 w 120"/>
                <a:gd name="T27" fmla="*/ 44 h 76"/>
                <a:gd name="T28" fmla="*/ 44 w 120"/>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0" h="76">
                  <a:moveTo>
                    <a:pt x="44" y="0"/>
                  </a:moveTo>
                  <a:lnTo>
                    <a:pt x="0" y="28"/>
                  </a:lnTo>
                  <a:lnTo>
                    <a:pt x="0" y="28"/>
                  </a:lnTo>
                  <a:lnTo>
                    <a:pt x="0" y="28"/>
                  </a:lnTo>
                  <a:lnTo>
                    <a:pt x="4" y="38"/>
                  </a:lnTo>
                  <a:lnTo>
                    <a:pt x="10" y="48"/>
                  </a:lnTo>
                  <a:lnTo>
                    <a:pt x="18" y="56"/>
                  </a:lnTo>
                  <a:lnTo>
                    <a:pt x="28" y="64"/>
                  </a:lnTo>
                  <a:lnTo>
                    <a:pt x="40" y="70"/>
                  </a:lnTo>
                  <a:lnTo>
                    <a:pt x="50" y="74"/>
                  </a:lnTo>
                  <a:lnTo>
                    <a:pt x="62" y="76"/>
                  </a:lnTo>
                  <a:lnTo>
                    <a:pt x="74" y="74"/>
                  </a:lnTo>
                  <a:lnTo>
                    <a:pt x="74" y="72"/>
                  </a:lnTo>
                  <a:lnTo>
                    <a:pt x="120" y="44"/>
                  </a:lnTo>
                  <a:lnTo>
                    <a:pt x="44" y="0"/>
                  </a:lnTo>
                  <a:close/>
                </a:path>
              </a:pathLst>
            </a:custGeom>
            <a:solidFill>
              <a:srgbClr val="1F1A17"/>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8" name="Freeform 7"/>
            <p:cNvSpPr/>
            <p:nvPr>
              <p:custDataLst>
                <p:tags r:id="rId4"/>
              </p:custDataLst>
            </p:nvPr>
          </p:nvSpPr>
          <p:spPr bwMode="auto">
            <a:xfrm>
              <a:off x="4530725" y="4202113"/>
              <a:ext cx="368300" cy="180975"/>
            </a:xfrm>
            <a:custGeom>
              <a:avLst/>
              <a:gdLst>
                <a:gd name="T0" fmla="*/ 4 w 232"/>
                <a:gd name="T1" fmla="*/ 0 h 114"/>
                <a:gd name="T2" fmla="*/ 4 w 232"/>
                <a:gd name="T3" fmla="*/ 0 h 114"/>
                <a:gd name="T4" fmla="*/ 0 w 232"/>
                <a:gd name="T5" fmla="*/ 8 h 114"/>
                <a:gd name="T6" fmla="*/ 98 w 232"/>
                <a:gd name="T7" fmla="*/ 86 h 114"/>
                <a:gd name="T8" fmla="*/ 98 w 232"/>
                <a:gd name="T9" fmla="*/ 86 h 114"/>
                <a:gd name="T10" fmla="*/ 118 w 232"/>
                <a:gd name="T11" fmla="*/ 100 h 114"/>
                <a:gd name="T12" fmla="*/ 136 w 232"/>
                <a:gd name="T13" fmla="*/ 108 h 114"/>
                <a:gd name="T14" fmla="*/ 154 w 232"/>
                <a:gd name="T15" fmla="*/ 110 h 114"/>
                <a:gd name="T16" fmla="*/ 178 w 232"/>
                <a:gd name="T17" fmla="*/ 112 h 114"/>
                <a:gd name="T18" fmla="*/ 232 w 232"/>
                <a:gd name="T19" fmla="*/ 114 h 114"/>
                <a:gd name="T20" fmla="*/ 232 w 232"/>
                <a:gd name="T21" fmla="*/ 114 h 114"/>
                <a:gd name="T22" fmla="*/ 232 w 232"/>
                <a:gd name="T23" fmla="*/ 106 h 114"/>
                <a:gd name="T24" fmla="*/ 230 w 232"/>
                <a:gd name="T25" fmla="*/ 100 h 114"/>
                <a:gd name="T26" fmla="*/ 162 w 232"/>
                <a:gd name="T27" fmla="*/ 100 h 114"/>
                <a:gd name="T28" fmla="*/ 162 w 232"/>
                <a:gd name="T29" fmla="*/ 100 h 114"/>
                <a:gd name="T30" fmla="*/ 144 w 232"/>
                <a:gd name="T31" fmla="*/ 98 h 114"/>
                <a:gd name="T32" fmla="*/ 130 w 232"/>
                <a:gd name="T33" fmla="*/ 94 h 114"/>
                <a:gd name="T34" fmla="*/ 114 w 232"/>
                <a:gd name="T35" fmla="*/ 86 h 114"/>
                <a:gd name="T36" fmla="*/ 100 w 232"/>
                <a:gd name="T37" fmla="*/ 76 h 114"/>
                <a:gd name="T38" fmla="*/ 4 w 232"/>
                <a:gd name="T39" fmla="*/ 0 h 114"/>
                <a:gd name="T40" fmla="*/ 4 w 232"/>
                <a:gd name="T4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2" h="114">
                  <a:moveTo>
                    <a:pt x="4" y="0"/>
                  </a:moveTo>
                  <a:lnTo>
                    <a:pt x="4" y="0"/>
                  </a:lnTo>
                  <a:lnTo>
                    <a:pt x="0" y="8"/>
                  </a:lnTo>
                  <a:lnTo>
                    <a:pt x="98" y="86"/>
                  </a:lnTo>
                  <a:lnTo>
                    <a:pt x="98" y="86"/>
                  </a:lnTo>
                  <a:lnTo>
                    <a:pt x="118" y="100"/>
                  </a:lnTo>
                  <a:lnTo>
                    <a:pt x="136" y="108"/>
                  </a:lnTo>
                  <a:lnTo>
                    <a:pt x="154" y="110"/>
                  </a:lnTo>
                  <a:lnTo>
                    <a:pt x="178" y="112"/>
                  </a:lnTo>
                  <a:lnTo>
                    <a:pt x="232" y="114"/>
                  </a:lnTo>
                  <a:lnTo>
                    <a:pt x="232" y="114"/>
                  </a:lnTo>
                  <a:lnTo>
                    <a:pt x="232" y="106"/>
                  </a:lnTo>
                  <a:lnTo>
                    <a:pt x="230" y="100"/>
                  </a:lnTo>
                  <a:lnTo>
                    <a:pt x="162" y="100"/>
                  </a:lnTo>
                  <a:lnTo>
                    <a:pt x="162" y="100"/>
                  </a:lnTo>
                  <a:lnTo>
                    <a:pt x="144" y="98"/>
                  </a:lnTo>
                  <a:lnTo>
                    <a:pt x="130" y="94"/>
                  </a:lnTo>
                  <a:lnTo>
                    <a:pt x="114" y="86"/>
                  </a:lnTo>
                  <a:lnTo>
                    <a:pt x="100" y="76"/>
                  </a:lnTo>
                  <a:lnTo>
                    <a:pt x="4" y="0"/>
                  </a:lnTo>
                  <a:lnTo>
                    <a:pt x="4" y="0"/>
                  </a:lnTo>
                  <a:close/>
                </a:path>
              </a:pathLst>
            </a:custGeom>
            <a:solidFill>
              <a:srgbClr val="8C8562"/>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9" name="Freeform 8"/>
            <p:cNvSpPr/>
            <p:nvPr>
              <p:custDataLst>
                <p:tags r:id="rId5"/>
              </p:custDataLst>
            </p:nvPr>
          </p:nvSpPr>
          <p:spPr bwMode="auto">
            <a:xfrm>
              <a:off x="5289550" y="3421063"/>
              <a:ext cx="307975" cy="812800"/>
            </a:xfrm>
            <a:custGeom>
              <a:avLst/>
              <a:gdLst>
                <a:gd name="T0" fmla="*/ 88 w 194"/>
                <a:gd name="T1" fmla="*/ 6 h 512"/>
                <a:gd name="T2" fmla="*/ 172 w 194"/>
                <a:gd name="T3" fmla="*/ 190 h 512"/>
                <a:gd name="T4" fmla="*/ 172 w 194"/>
                <a:gd name="T5" fmla="*/ 190 h 512"/>
                <a:gd name="T6" fmla="*/ 186 w 194"/>
                <a:gd name="T7" fmla="*/ 222 h 512"/>
                <a:gd name="T8" fmla="*/ 190 w 194"/>
                <a:gd name="T9" fmla="*/ 234 h 512"/>
                <a:gd name="T10" fmla="*/ 192 w 194"/>
                <a:gd name="T11" fmla="*/ 248 h 512"/>
                <a:gd name="T12" fmla="*/ 194 w 194"/>
                <a:gd name="T13" fmla="*/ 260 h 512"/>
                <a:gd name="T14" fmla="*/ 192 w 194"/>
                <a:gd name="T15" fmla="*/ 274 h 512"/>
                <a:gd name="T16" fmla="*/ 188 w 194"/>
                <a:gd name="T17" fmla="*/ 290 h 512"/>
                <a:gd name="T18" fmla="*/ 184 w 194"/>
                <a:gd name="T19" fmla="*/ 308 h 512"/>
                <a:gd name="T20" fmla="*/ 124 w 194"/>
                <a:gd name="T21" fmla="*/ 512 h 512"/>
                <a:gd name="T22" fmla="*/ 4 w 194"/>
                <a:gd name="T23" fmla="*/ 508 h 512"/>
                <a:gd name="T24" fmla="*/ 80 w 194"/>
                <a:gd name="T25" fmla="*/ 272 h 512"/>
                <a:gd name="T26" fmla="*/ 0 w 194"/>
                <a:gd name="T27" fmla="*/ 142 h 512"/>
                <a:gd name="T28" fmla="*/ 60 w 194"/>
                <a:gd name="T29" fmla="*/ 0 h 512"/>
                <a:gd name="T30" fmla="*/ 88 w 194"/>
                <a:gd name="T31" fmla="*/ 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512">
                  <a:moveTo>
                    <a:pt x="88" y="6"/>
                  </a:moveTo>
                  <a:lnTo>
                    <a:pt x="172" y="190"/>
                  </a:lnTo>
                  <a:lnTo>
                    <a:pt x="172" y="190"/>
                  </a:lnTo>
                  <a:lnTo>
                    <a:pt x="186" y="222"/>
                  </a:lnTo>
                  <a:lnTo>
                    <a:pt x="190" y="234"/>
                  </a:lnTo>
                  <a:lnTo>
                    <a:pt x="192" y="248"/>
                  </a:lnTo>
                  <a:lnTo>
                    <a:pt x="194" y="260"/>
                  </a:lnTo>
                  <a:lnTo>
                    <a:pt x="192" y="274"/>
                  </a:lnTo>
                  <a:lnTo>
                    <a:pt x="188" y="290"/>
                  </a:lnTo>
                  <a:lnTo>
                    <a:pt x="184" y="308"/>
                  </a:lnTo>
                  <a:lnTo>
                    <a:pt x="124" y="512"/>
                  </a:lnTo>
                  <a:lnTo>
                    <a:pt x="4" y="508"/>
                  </a:lnTo>
                  <a:lnTo>
                    <a:pt x="80" y="272"/>
                  </a:lnTo>
                  <a:lnTo>
                    <a:pt x="0" y="142"/>
                  </a:lnTo>
                  <a:lnTo>
                    <a:pt x="60" y="0"/>
                  </a:lnTo>
                  <a:lnTo>
                    <a:pt x="88" y="6"/>
                  </a:lnTo>
                  <a:close/>
                </a:path>
              </a:pathLst>
            </a:custGeom>
            <a:solidFill>
              <a:srgbClr val="1F1A17"/>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20" name="Freeform 9"/>
            <p:cNvSpPr/>
            <p:nvPr>
              <p:custDataLst>
                <p:tags r:id="rId6"/>
              </p:custDataLst>
            </p:nvPr>
          </p:nvSpPr>
          <p:spPr bwMode="auto">
            <a:xfrm>
              <a:off x="4600575" y="3389313"/>
              <a:ext cx="828675" cy="828675"/>
            </a:xfrm>
            <a:custGeom>
              <a:avLst/>
              <a:gdLst>
                <a:gd name="T0" fmla="*/ 376 w 522"/>
                <a:gd name="T1" fmla="*/ 0 h 522"/>
                <a:gd name="T2" fmla="*/ 376 w 522"/>
                <a:gd name="T3" fmla="*/ 0 h 522"/>
                <a:gd name="T4" fmla="*/ 352 w 522"/>
                <a:gd name="T5" fmla="*/ 24 h 522"/>
                <a:gd name="T6" fmla="*/ 342 w 522"/>
                <a:gd name="T7" fmla="*/ 36 h 522"/>
                <a:gd name="T8" fmla="*/ 334 w 522"/>
                <a:gd name="T9" fmla="*/ 48 h 522"/>
                <a:gd name="T10" fmla="*/ 328 w 522"/>
                <a:gd name="T11" fmla="*/ 62 h 522"/>
                <a:gd name="T12" fmla="*/ 322 w 522"/>
                <a:gd name="T13" fmla="*/ 78 h 522"/>
                <a:gd name="T14" fmla="*/ 318 w 522"/>
                <a:gd name="T15" fmla="*/ 96 h 522"/>
                <a:gd name="T16" fmla="*/ 316 w 522"/>
                <a:gd name="T17" fmla="*/ 116 h 522"/>
                <a:gd name="T18" fmla="*/ 266 w 522"/>
                <a:gd name="T19" fmla="*/ 268 h 522"/>
                <a:gd name="T20" fmla="*/ 266 w 522"/>
                <a:gd name="T21" fmla="*/ 268 h 522"/>
                <a:gd name="T22" fmla="*/ 232 w 522"/>
                <a:gd name="T23" fmla="*/ 290 h 522"/>
                <a:gd name="T24" fmla="*/ 198 w 522"/>
                <a:gd name="T25" fmla="*/ 310 h 522"/>
                <a:gd name="T26" fmla="*/ 132 w 522"/>
                <a:gd name="T27" fmla="*/ 358 h 522"/>
                <a:gd name="T28" fmla="*/ 68 w 522"/>
                <a:gd name="T29" fmla="*/ 408 h 522"/>
                <a:gd name="T30" fmla="*/ 0 w 522"/>
                <a:gd name="T31" fmla="*/ 462 h 522"/>
                <a:gd name="T32" fmla="*/ 94 w 522"/>
                <a:gd name="T33" fmla="*/ 522 h 522"/>
                <a:gd name="T34" fmla="*/ 312 w 522"/>
                <a:gd name="T35" fmla="*/ 374 h 522"/>
                <a:gd name="T36" fmla="*/ 312 w 522"/>
                <a:gd name="T37" fmla="*/ 374 h 522"/>
                <a:gd name="T38" fmla="*/ 340 w 522"/>
                <a:gd name="T39" fmla="*/ 356 h 522"/>
                <a:gd name="T40" fmla="*/ 360 w 522"/>
                <a:gd name="T41" fmla="*/ 340 h 522"/>
                <a:gd name="T42" fmla="*/ 372 w 522"/>
                <a:gd name="T43" fmla="*/ 324 h 522"/>
                <a:gd name="T44" fmla="*/ 380 w 522"/>
                <a:gd name="T45" fmla="*/ 308 h 522"/>
                <a:gd name="T46" fmla="*/ 522 w 522"/>
                <a:gd name="T47" fmla="*/ 26 h 522"/>
                <a:gd name="T48" fmla="*/ 376 w 522"/>
                <a:gd name="T49"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522">
                  <a:moveTo>
                    <a:pt x="376" y="0"/>
                  </a:moveTo>
                  <a:lnTo>
                    <a:pt x="376" y="0"/>
                  </a:lnTo>
                  <a:lnTo>
                    <a:pt x="352" y="24"/>
                  </a:lnTo>
                  <a:lnTo>
                    <a:pt x="342" y="36"/>
                  </a:lnTo>
                  <a:lnTo>
                    <a:pt x="334" y="48"/>
                  </a:lnTo>
                  <a:lnTo>
                    <a:pt x="328" y="62"/>
                  </a:lnTo>
                  <a:lnTo>
                    <a:pt x="322" y="78"/>
                  </a:lnTo>
                  <a:lnTo>
                    <a:pt x="318" y="96"/>
                  </a:lnTo>
                  <a:lnTo>
                    <a:pt x="316" y="116"/>
                  </a:lnTo>
                  <a:lnTo>
                    <a:pt x="266" y="268"/>
                  </a:lnTo>
                  <a:lnTo>
                    <a:pt x="266" y="268"/>
                  </a:lnTo>
                  <a:lnTo>
                    <a:pt x="232" y="290"/>
                  </a:lnTo>
                  <a:lnTo>
                    <a:pt x="198" y="310"/>
                  </a:lnTo>
                  <a:lnTo>
                    <a:pt x="132" y="358"/>
                  </a:lnTo>
                  <a:lnTo>
                    <a:pt x="68" y="408"/>
                  </a:lnTo>
                  <a:lnTo>
                    <a:pt x="0" y="462"/>
                  </a:lnTo>
                  <a:lnTo>
                    <a:pt x="94" y="522"/>
                  </a:lnTo>
                  <a:lnTo>
                    <a:pt x="312" y="374"/>
                  </a:lnTo>
                  <a:lnTo>
                    <a:pt x="312" y="374"/>
                  </a:lnTo>
                  <a:lnTo>
                    <a:pt x="340" y="356"/>
                  </a:lnTo>
                  <a:lnTo>
                    <a:pt x="360" y="340"/>
                  </a:lnTo>
                  <a:lnTo>
                    <a:pt x="372" y="324"/>
                  </a:lnTo>
                  <a:lnTo>
                    <a:pt x="380" y="308"/>
                  </a:lnTo>
                  <a:lnTo>
                    <a:pt x="522" y="26"/>
                  </a:lnTo>
                  <a:lnTo>
                    <a:pt x="376" y="0"/>
                  </a:lnTo>
                  <a:close/>
                </a:path>
              </a:pathLst>
            </a:custGeom>
            <a:solidFill>
              <a:srgbClr val="4B464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21" name="Freeform 10"/>
            <p:cNvSpPr/>
            <p:nvPr>
              <p:custDataLst>
                <p:tags r:id="rId7"/>
              </p:custDataLst>
            </p:nvPr>
          </p:nvSpPr>
          <p:spPr bwMode="auto">
            <a:xfrm>
              <a:off x="5641975" y="2986088"/>
              <a:ext cx="460375" cy="215900"/>
            </a:xfrm>
            <a:custGeom>
              <a:avLst/>
              <a:gdLst>
                <a:gd name="T0" fmla="*/ 0 w 290"/>
                <a:gd name="T1" fmla="*/ 96 h 136"/>
                <a:gd name="T2" fmla="*/ 80 w 290"/>
                <a:gd name="T3" fmla="*/ 124 h 136"/>
                <a:gd name="T4" fmla="*/ 80 w 290"/>
                <a:gd name="T5" fmla="*/ 124 h 136"/>
                <a:gd name="T6" fmla="*/ 96 w 290"/>
                <a:gd name="T7" fmla="*/ 132 h 136"/>
                <a:gd name="T8" fmla="*/ 110 w 290"/>
                <a:gd name="T9" fmla="*/ 136 h 136"/>
                <a:gd name="T10" fmla="*/ 124 w 290"/>
                <a:gd name="T11" fmla="*/ 136 h 136"/>
                <a:gd name="T12" fmla="*/ 136 w 290"/>
                <a:gd name="T13" fmla="*/ 136 h 136"/>
                <a:gd name="T14" fmla="*/ 148 w 290"/>
                <a:gd name="T15" fmla="*/ 132 h 136"/>
                <a:gd name="T16" fmla="*/ 160 w 290"/>
                <a:gd name="T17" fmla="*/ 128 h 136"/>
                <a:gd name="T18" fmla="*/ 186 w 290"/>
                <a:gd name="T19" fmla="*/ 110 h 136"/>
                <a:gd name="T20" fmla="*/ 290 w 290"/>
                <a:gd name="T21" fmla="*/ 38 h 136"/>
                <a:gd name="T22" fmla="*/ 268 w 290"/>
                <a:gd name="T23" fmla="*/ 0 h 136"/>
                <a:gd name="T24" fmla="*/ 136 w 290"/>
                <a:gd name="T25" fmla="*/ 64 h 136"/>
                <a:gd name="T26" fmla="*/ 42 w 290"/>
                <a:gd name="T27" fmla="*/ 28 h 136"/>
                <a:gd name="T28" fmla="*/ 0 w 290"/>
                <a:gd name="T29" fmla="*/ 9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0" h="136">
                  <a:moveTo>
                    <a:pt x="0" y="96"/>
                  </a:moveTo>
                  <a:lnTo>
                    <a:pt x="80" y="124"/>
                  </a:lnTo>
                  <a:lnTo>
                    <a:pt x="80" y="124"/>
                  </a:lnTo>
                  <a:lnTo>
                    <a:pt x="96" y="132"/>
                  </a:lnTo>
                  <a:lnTo>
                    <a:pt x="110" y="136"/>
                  </a:lnTo>
                  <a:lnTo>
                    <a:pt x="124" y="136"/>
                  </a:lnTo>
                  <a:lnTo>
                    <a:pt x="136" y="136"/>
                  </a:lnTo>
                  <a:lnTo>
                    <a:pt x="148" y="132"/>
                  </a:lnTo>
                  <a:lnTo>
                    <a:pt x="160" y="128"/>
                  </a:lnTo>
                  <a:lnTo>
                    <a:pt x="186" y="110"/>
                  </a:lnTo>
                  <a:lnTo>
                    <a:pt x="290" y="38"/>
                  </a:lnTo>
                  <a:lnTo>
                    <a:pt x="268" y="0"/>
                  </a:lnTo>
                  <a:lnTo>
                    <a:pt x="136" y="64"/>
                  </a:lnTo>
                  <a:lnTo>
                    <a:pt x="42" y="28"/>
                  </a:lnTo>
                  <a:lnTo>
                    <a:pt x="0" y="96"/>
                  </a:lnTo>
                  <a:close/>
                </a:path>
              </a:pathLst>
            </a:custGeom>
            <a:solidFill>
              <a:srgbClr val="3D434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22" name="Freeform 11"/>
            <p:cNvSpPr/>
            <p:nvPr>
              <p:custDataLst>
                <p:tags r:id="rId8"/>
              </p:custDataLst>
            </p:nvPr>
          </p:nvSpPr>
          <p:spPr bwMode="auto">
            <a:xfrm>
              <a:off x="5654675" y="2986088"/>
              <a:ext cx="438150" cy="193675"/>
            </a:xfrm>
            <a:custGeom>
              <a:avLst/>
              <a:gdLst>
                <a:gd name="T0" fmla="*/ 276 w 276"/>
                <a:gd name="T1" fmla="*/ 28 h 122"/>
                <a:gd name="T2" fmla="*/ 260 w 276"/>
                <a:gd name="T3" fmla="*/ 0 h 122"/>
                <a:gd name="T4" fmla="*/ 128 w 276"/>
                <a:gd name="T5" fmla="*/ 64 h 122"/>
                <a:gd name="T6" fmla="*/ 34 w 276"/>
                <a:gd name="T7" fmla="*/ 28 h 122"/>
                <a:gd name="T8" fmla="*/ 0 w 276"/>
                <a:gd name="T9" fmla="*/ 82 h 122"/>
                <a:gd name="T10" fmla="*/ 74 w 276"/>
                <a:gd name="T11" fmla="*/ 108 h 122"/>
                <a:gd name="T12" fmla="*/ 74 w 276"/>
                <a:gd name="T13" fmla="*/ 108 h 122"/>
                <a:gd name="T14" fmla="*/ 90 w 276"/>
                <a:gd name="T15" fmla="*/ 116 h 122"/>
                <a:gd name="T16" fmla="*/ 104 w 276"/>
                <a:gd name="T17" fmla="*/ 120 h 122"/>
                <a:gd name="T18" fmla="*/ 118 w 276"/>
                <a:gd name="T19" fmla="*/ 122 h 122"/>
                <a:gd name="T20" fmla="*/ 130 w 276"/>
                <a:gd name="T21" fmla="*/ 120 h 122"/>
                <a:gd name="T22" fmla="*/ 142 w 276"/>
                <a:gd name="T23" fmla="*/ 118 h 122"/>
                <a:gd name="T24" fmla="*/ 154 w 276"/>
                <a:gd name="T25" fmla="*/ 112 h 122"/>
                <a:gd name="T26" fmla="*/ 182 w 276"/>
                <a:gd name="T27" fmla="*/ 94 h 122"/>
                <a:gd name="T28" fmla="*/ 276 w 276"/>
                <a:gd name="T29" fmla="*/ 28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6" h="122">
                  <a:moveTo>
                    <a:pt x="276" y="28"/>
                  </a:moveTo>
                  <a:lnTo>
                    <a:pt x="260" y="0"/>
                  </a:lnTo>
                  <a:lnTo>
                    <a:pt x="128" y="64"/>
                  </a:lnTo>
                  <a:lnTo>
                    <a:pt x="34" y="28"/>
                  </a:lnTo>
                  <a:lnTo>
                    <a:pt x="0" y="82"/>
                  </a:lnTo>
                  <a:lnTo>
                    <a:pt x="74" y="108"/>
                  </a:lnTo>
                  <a:lnTo>
                    <a:pt x="74" y="108"/>
                  </a:lnTo>
                  <a:lnTo>
                    <a:pt x="90" y="116"/>
                  </a:lnTo>
                  <a:lnTo>
                    <a:pt x="104" y="120"/>
                  </a:lnTo>
                  <a:lnTo>
                    <a:pt x="118" y="122"/>
                  </a:lnTo>
                  <a:lnTo>
                    <a:pt x="130" y="120"/>
                  </a:lnTo>
                  <a:lnTo>
                    <a:pt x="142" y="118"/>
                  </a:lnTo>
                  <a:lnTo>
                    <a:pt x="154" y="112"/>
                  </a:lnTo>
                  <a:lnTo>
                    <a:pt x="182" y="94"/>
                  </a:lnTo>
                  <a:lnTo>
                    <a:pt x="276" y="28"/>
                  </a:lnTo>
                  <a:close/>
                </a:path>
              </a:pathLst>
            </a:custGeom>
            <a:solidFill>
              <a:srgbClr val="4E5B6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23" name="Freeform 12"/>
            <p:cNvSpPr/>
            <p:nvPr>
              <p:custDataLst>
                <p:tags r:id="rId9"/>
              </p:custDataLst>
            </p:nvPr>
          </p:nvSpPr>
          <p:spPr bwMode="auto">
            <a:xfrm>
              <a:off x="5137150" y="2830513"/>
              <a:ext cx="596900" cy="647700"/>
            </a:xfrm>
            <a:custGeom>
              <a:avLst/>
              <a:gdLst>
                <a:gd name="T0" fmla="*/ 314 w 376"/>
                <a:gd name="T1" fmla="*/ 2 h 408"/>
                <a:gd name="T2" fmla="*/ 314 w 376"/>
                <a:gd name="T3" fmla="*/ 2 h 408"/>
                <a:gd name="T4" fmla="*/ 286 w 376"/>
                <a:gd name="T5" fmla="*/ 0 h 408"/>
                <a:gd name="T6" fmla="*/ 262 w 376"/>
                <a:gd name="T7" fmla="*/ 4 h 408"/>
                <a:gd name="T8" fmla="*/ 242 w 376"/>
                <a:gd name="T9" fmla="*/ 10 h 408"/>
                <a:gd name="T10" fmla="*/ 224 w 376"/>
                <a:gd name="T11" fmla="*/ 20 h 408"/>
                <a:gd name="T12" fmla="*/ 224 w 376"/>
                <a:gd name="T13" fmla="*/ 20 h 408"/>
                <a:gd name="T14" fmla="*/ 210 w 376"/>
                <a:gd name="T15" fmla="*/ 34 h 408"/>
                <a:gd name="T16" fmla="*/ 194 w 376"/>
                <a:gd name="T17" fmla="*/ 52 h 408"/>
                <a:gd name="T18" fmla="*/ 180 w 376"/>
                <a:gd name="T19" fmla="*/ 72 h 408"/>
                <a:gd name="T20" fmla="*/ 166 w 376"/>
                <a:gd name="T21" fmla="*/ 94 h 408"/>
                <a:gd name="T22" fmla="*/ 138 w 376"/>
                <a:gd name="T23" fmla="*/ 140 h 408"/>
                <a:gd name="T24" fmla="*/ 116 w 376"/>
                <a:gd name="T25" fmla="*/ 178 h 408"/>
                <a:gd name="T26" fmla="*/ 116 w 376"/>
                <a:gd name="T27" fmla="*/ 178 h 408"/>
                <a:gd name="T28" fmla="*/ 58 w 376"/>
                <a:gd name="T29" fmla="*/ 272 h 408"/>
                <a:gd name="T30" fmla="*/ 0 w 376"/>
                <a:gd name="T31" fmla="*/ 364 h 408"/>
                <a:gd name="T32" fmla="*/ 228 w 376"/>
                <a:gd name="T33" fmla="*/ 408 h 408"/>
                <a:gd name="T34" fmla="*/ 228 w 376"/>
                <a:gd name="T35" fmla="*/ 408 h 408"/>
                <a:gd name="T36" fmla="*/ 252 w 376"/>
                <a:gd name="T37" fmla="*/ 348 h 408"/>
                <a:gd name="T38" fmla="*/ 282 w 376"/>
                <a:gd name="T39" fmla="*/ 282 h 408"/>
                <a:gd name="T40" fmla="*/ 316 w 376"/>
                <a:gd name="T41" fmla="*/ 214 h 408"/>
                <a:gd name="T42" fmla="*/ 334 w 376"/>
                <a:gd name="T43" fmla="*/ 182 h 408"/>
                <a:gd name="T44" fmla="*/ 354 w 376"/>
                <a:gd name="T45" fmla="*/ 150 h 408"/>
                <a:gd name="T46" fmla="*/ 354 w 376"/>
                <a:gd name="T47" fmla="*/ 150 h 408"/>
                <a:gd name="T48" fmla="*/ 364 w 376"/>
                <a:gd name="T49" fmla="*/ 126 h 408"/>
                <a:gd name="T50" fmla="*/ 372 w 376"/>
                <a:gd name="T51" fmla="*/ 104 h 408"/>
                <a:gd name="T52" fmla="*/ 376 w 376"/>
                <a:gd name="T53" fmla="*/ 80 h 408"/>
                <a:gd name="T54" fmla="*/ 376 w 376"/>
                <a:gd name="T55" fmla="*/ 70 h 408"/>
                <a:gd name="T56" fmla="*/ 376 w 376"/>
                <a:gd name="T57" fmla="*/ 60 h 408"/>
                <a:gd name="T58" fmla="*/ 374 w 376"/>
                <a:gd name="T59" fmla="*/ 50 h 408"/>
                <a:gd name="T60" fmla="*/ 370 w 376"/>
                <a:gd name="T61" fmla="*/ 40 h 408"/>
                <a:gd name="T62" fmla="*/ 364 w 376"/>
                <a:gd name="T63" fmla="*/ 32 h 408"/>
                <a:gd name="T64" fmla="*/ 358 w 376"/>
                <a:gd name="T65" fmla="*/ 24 h 408"/>
                <a:gd name="T66" fmla="*/ 350 w 376"/>
                <a:gd name="T67" fmla="*/ 16 h 408"/>
                <a:gd name="T68" fmla="*/ 340 w 376"/>
                <a:gd name="T69" fmla="*/ 10 h 408"/>
                <a:gd name="T70" fmla="*/ 328 w 376"/>
                <a:gd name="T71" fmla="*/ 6 h 408"/>
                <a:gd name="T72" fmla="*/ 314 w 376"/>
                <a:gd name="T73" fmla="*/ 2 h 408"/>
                <a:gd name="T74" fmla="*/ 314 w 376"/>
                <a:gd name="T75" fmla="*/ 2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6" h="408">
                  <a:moveTo>
                    <a:pt x="314" y="2"/>
                  </a:moveTo>
                  <a:lnTo>
                    <a:pt x="314" y="2"/>
                  </a:lnTo>
                  <a:lnTo>
                    <a:pt x="286" y="0"/>
                  </a:lnTo>
                  <a:lnTo>
                    <a:pt x="262" y="4"/>
                  </a:lnTo>
                  <a:lnTo>
                    <a:pt x="242" y="10"/>
                  </a:lnTo>
                  <a:lnTo>
                    <a:pt x="224" y="20"/>
                  </a:lnTo>
                  <a:lnTo>
                    <a:pt x="224" y="20"/>
                  </a:lnTo>
                  <a:lnTo>
                    <a:pt x="210" y="34"/>
                  </a:lnTo>
                  <a:lnTo>
                    <a:pt x="194" y="52"/>
                  </a:lnTo>
                  <a:lnTo>
                    <a:pt x="180" y="72"/>
                  </a:lnTo>
                  <a:lnTo>
                    <a:pt x="166" y="94"/>
                  </a:lnTo>
                  <a:lnTo>
                    <a:pt x="138" y="140"/>
                  </a:lnTo>
                  <a:lnTo>
                    <a:pt x="116" y="178"/>
                  </a:lnTo>
                  <a:lnTo>
                    <a:pt x="116" y="178"/>
                  </a:lnTo>
                  <a:lnTo>
                    <a:pt x="58" y="272"/>
                  </a:lnTo>
                  <a:lnTo>
                    <a:pt x="0" y="364"/>
                  </a:lnTo>
                  <a:lnTo>
                    <a:pt x="228" y="408"/>
                  </a:lnTo>
                  <a:lnTo>
                    <a:pt x="228" y="408"/>
                  </a:lnTo>
                  <a:lnTo>
                    <a:pt x="252" y="348"/>
                  </a:lnTo>
                  <a:lnTo>
                    <a:pt x="282" y="282"/>
                  </a:lnTo>
                  <a:lnTo>
                    <a:pt x="316" y="214"/>
                  </a:lnTo>
                  <a:lnTo>
                    <a:pt x="334" y="182"/>
                  </a:lnTo>
                  <a:lnTo>
                    <a:pt x="354" y="150"/>
                  </a:lnTo>
                  <a:lnTo>
                    <a:pt x="354" y="150"/>
                  </a:lnTo>
                  <a:lnTo>
                    <a:pt x="364" y="126"/>
                  </a:lnTo>
                  <a:lnTo>
                    <a:pt x="372" y="104"/>
                  </a:lnTo>
                  <a:lnTo>
                    <a:pt x="376" y="80"/>
                  </a:lnTo>
                  <a:lnTo>
                    <a:pt x="376" y="70"/>
                  </a:lnTo>
                  <a:lnTo>
                    <a:pt x="376" y="60"/>
                  </a:lnTo>
                  <a:lnTo>
                    <a:pt x="374" y="50"/>
                  </a:lnTo>
                  <a:lnTo>
                    <a:pt x="370" y="40"/>
                  </a:lnTo>
                  <a:lnTo>
                    <a:pt x="364" y="32"/>
                  </a:lnTo>
                  <a:lnTo>
                    <a:pt x="358" y="24"/>
                  </a:lnTo>
                  <a:lnTo>
                    <a:pt x="350" y="16"/>
                  </a:lnTo>
                  <a:lnTo>
                    <a:pt x="340" y="10"/>
                  </a:lnTo>
                  <a:lnTo>
                    <a:pt x="328" y="6"/>
                  </a:lnTo>
                  <a:lnTo>
                    <a:pt x="314" y="2"/>
                  </a:lnTo>
                  <a:lnTo>
                    <a:pt x="314" y="2"/>
                  </a:lnTo>
                  <a:close/>
                </a:path>
              </a:pathLst>
            </a:custGeom>
            <a:solidFill>
              <a:srgbClr val="34445C"/>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24" name="Freeform 13"/>
            <p:cNvSpPr/>
            <p:nvPr>
              <p:custDataLst>
                <p:tags r:id="rId10"/>
              </p:custDataLst>
            </p:nvPr>
          </p:nvSpPr>
          <p:spPr bwMode="auto">
            <a:xfrm>
              <a:off x="5553075" y="2830513"/>
              <a:ext cx="180975" cy="342900"/>
            </a:xfrm>
            <a:custGeom>
              <a:avLst/>
              <a:gdLst>
                <a:gd name="T0" fmla="*/ 52 w 114"/>
                <a:gd name="T1" fmla="*/ 2 h 216"/>
                <a:gd name="T2" fmla="*/ 52 w 114"/>
                <a:gd name="T3" fmla="*/ 2 h 216"/>
                <a:gd name="T4" fmla="*/ 38 w 114"/>
                <a:gd name="T5" fmla="*/ 0 h 216"/>
                <a:gd name="T6" fmla="*/ 24 w 114"/>
                <a:gd name="T7" fmla="*/ 0 h 216"/>
                <a:gd name="T8" fmla="*/ 0 w 114"/>
                <a:gd name="T9" fmla="*/ 4 h 216"/>
                <a:gd name="T10" fmla="*/ 0 w 114"/>
                <a:gd name="T11" fmla="*/ 4 h 216"/>
                <a:gd name="T12" fmla="*/ 8 w 114"/>
                <a:gd name="T13" fmla="*/ 30 h 216"/>
                <a:gd name="T14" fmla="*/ 12 w 114"/>
                <a:gd name="T15" fmla="*/ 56 h 216"/>
                <a:gd name="T16" fmla="*/ 16 w 114"/>
                <a:gd name="T17" fmla="*/ 82 h 216"/>
                <a:gd name="T18" fmla="*/ 18 w 114"/>
                <a:gd name="T19" fmla="*/ 108 h 216"/>
                <a:gd name="T20" fmla="*/ 18 w 114"/>
                <a:gd name="T21" fmla="*/ 134 h 216"/>
                <a:gd name="T22" fmla="*/ 16 w 114"/>
                <a:gd name="T23" fmla="*/ 162 h 216"/>
                <a:gd name="T24" fmla="*/ 10 w 114"/>
                <a:gd name="T25" fmla="*/ 216 h 216"/>
                <a:gd name="T26" fmla="*/ 10 w 114"/>
                <a:gd name="T27" fmla="*/ 216 h 216"/>
                <a:gd name="T28" fmla="*/ 44 w 114"/>
                <a:gd name="T29" fmla="*/ 182 h 216"/>
                <a:gd name="T30" fmla="*/ 74 w 114"/>
                <a:gd name="T31" fmla="*/ 150 h 216"/>
                <a:gd name="T32" fmla="*/ 86 w 114"/>
                <a:gd name="T33" fmla="*/ 132 h 216"/>
                <a:gd name="T34" fmla="*/ 98 w 114"/>
                <a:gd name="T35" fmla="*/ 114 h 216"/>
                <a:gd name="T36" fmla="*/ 108 w 114"/>
                <a:gd name="T37" fmla="*/ 96 h 216"/>
                <a:gd name="T38" fmla="*/ 114 w 114"/>
                <a:gd name="T39" fmla="*/ 76 h 216"/>
                <a:gd name="T40" fmla="*/ 114 w 114"/>
                <a:gd name="T41" fmla="*/ 76 h 216"/>
                <a:gd name="T42" fmla="*/ 114 w 114"/>
                <a:gd name="T43" fmla="*/ 64 h 216"/>
                <a:gd name="T44" fmla="*/ 112 w 114"/>
                <a:gd name="T45" fmla="*/ 50 h 216"/>
                <a:gd name="T46" fmla="*/ 108 w 114"/>
                <a:gd name="T47" fmla="*/ 40 h 216"/>
                <a:gd name="T48" fmla="*/ 100 w 114"/>
                <a:gd name="T49" fmla="*/ 30 h 216"/>
                <a:gd name="T50" fmla="*/ 92 w 114"/>
                <a:gd name="T51" fmla="*/ 20 h 216"/>
                <a:gd name="T52" fmla="*/ 82 w 114"/>
                <a:gd name="T53" fmla="*/ 12 h 216"/>
                <a:gd name="T54" fmla="*/ 68 w 114"/>
                <a:gd name="T55" fmla="*/ 6 h 216"/>
                <a:gd name="T56" fmla="*/ 52 w 114"/>
                <a:gd name="T57" fmla="*/ 2 h 216"/>
                <a:gd name="T58" fmla="*/ 52 w 114"/>
                <a:gd name="T59" fmla="*/ 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4" h="216">
                  <a:moveTo>
                    <a:pt x="52" y="2"/>
                  </a:moveTo>
                  <a:lnTo>
                    <a:pt x="52" y="2"/>
                  </a:lnTo>
                  <a:lnTo>
                    <a:pt x="38" y="0"/>
                  </a:lnTo>
                  <a:lnTo>
                    <a:pt x="24" y="0"/>
                  </a:lnTo>
                  <a:lnTo>
                    <a:pt x="0" y="4"/>
                  </a:lnTo>
                  <a:lnTo>
                    <a:pt x="0" y="4"/>
                  </a:lnTo>
                  <a:lnTo>
                    <a:pt x="8" y="30"/>
                  </a:lnTo>
                  <a:lnTo>
                    <a:pt x="12" y="56"/>
                  </a:lnTo>
                  <a:lnTo>
                    <a:pt x="16" y="82"/>
                  </a:lnTo>
                  <a:lnTo>
                    <a:pt x="18" y="108"/>
                  </a:lnTo>
                  <a:lnTo>
                    <a:pt x="18" y="134"/>
                  </a:lnTo>
                  <a:lnTo>
                    <a:pt x="16" y="162"/>
                  </a:lnTo>
                  <a:lnTo>
                    <a:pt x="10" y="216"/>
                  </a:lnTo>
                  <a:lnTo>
                    <a:pt x="10" y="216"/>
                  </a:lnTo>
                  <a:lnTo>
                    <a:pt x="44" y="182"/>
                  </a:lnTo>
                  <a:lnTo>
                    <a:pt x="74" y="150"/>
                  </a:lnTo>
                  <a:lnTo>
                    <a:pt x="86" y="132"/>
                  </a:lnTo>
                  <a:lnTo>
                    <a:pt x="98" y="114"/>
                  </a:lnTo>
                  <a:lnTo>
                    <a:pt x="108" y="96"/>
                  </a:lnTo>
                  <a:lnTo>
                    <a:pt x="114" y="76"/>
                  </a:lnTo>
                  <a:lnTo>
                    <a:pt x="114" y="76"/>
                  </a:lnTo>
                  <a:lnTo>
                    <a:pt x="114" y="64"/>
                  </a:lnTo>
                  <a:lnTo>
                    <a:pt x="112" y="50"/>
                  </a:lnTo>
                  <a:lnTo>
                    <a:pt x="108" y="40"/>
                  </a:lnTo>
                  <a:lnTo>
                    <a:pt x="100" y="30"/>
                  </a:lnTo>
                  <a:lnTo>
                    <a:pt x="92" y="20"/>
                  </a:lnTo>
                  <a:lnTo>
                    <a:pt x="82" y="12"/>
                  </a:lnTo>
                  <a:lnTo>
                    <a:pt x="68" y="6"/>
                  </a:lnTo>
                  <a:lnTo>
                    <a:pt x="52" y="2"/>
                  </a:lnTo>
                  <a:lnTo>
                    <a:pt x="52" y="2"/>
                  </a:lnTo>
                  <a:close/>
                </a:path>
              </a:pathLst>
            </a:custGeom>
            <a:solidFill>
              <a:srgbClr val="D1EAFB"/>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25" name="Freeform 14"/>
            <p:cNvSpPr/>
            <p:nvPr>
              <p:custDataLst>
                <p:tags r:id="rId11"/>
              </p:custDataLst>
            </p:nvPr>
          </p:nvSpPr>
          <p:spPr bwMode="auto">
            <a:xfrm>
              <a:off x="5137150" y="2830513"/>
              <a:ext cx="523875" cy="631825"/>
            </a:xfrm>
            <a:custGeom>
              <a:avLst/>
              <a:gdLst>
                <a:gd name="T0" fmla="*/ 314 w 330"/>
                <a:gd name="T1" fmla="*/ 2 h 398"/>
                <a:gd name="T2" fmla="*/ 314 w 330"/>
                <a:gd name="T3" fmla="*/ 2 h 398"/>
                <a:gd name="T4" fmla="*/ 286 w 330"/>
                <a:gd name="T5" fmla="*/ 0 h 398"/>
                <a:gd name="T6" fmla="*/ 262 w 330"/>
                <a:gd name="T7" fmla="*/ 4 h 398"/>
                <a:gd name="T8" fmla="*/ 242 w 330"/>
                <a:gd name="T9" fmla="*/ 10 h 398"/>
                <a:gd name="T10" fmla="*/ 224 w 330"/>
                <a:gd name="T11" fmla="*/ 20 h 398"/>
                <a:gd name="T12" fmla="*/ 224 w 330"/>
                <a:gd name="T13" fmla="*/ 20 h 398"/>
                <a:gd name="T14" fmla="*/ 210 w 330"/>
                <a:gd name="T15" fmla="*/ 34 h 398"/>
                <a:gd name="T16" fmla="*/ 194 w 330"/>
                <a:gd name="T17" fmla="*/ 52 h 398"/>
                <a:gd name="T18" fmla="*/ 180 w 330"/>
                <a:gd name="T19" fmla="*/ 72 h 398"/>
                <a:gd name="T20" fmla="*/ 166 w 330"/>
                <a:gd name="T21" fmla="*/ 94 h 398"/>
                <a:gd name="T22" fmla="*/ 138 w 330"/>
                <a:gd name="T23" fmla="*/ 140 h 398"/>
                <a:gd name="T24" fmla="*/ 116 w 330"/>
                <a:gd name="T25" fmla="*/ 178 h 398"/>
                <a:gd name="T26" fmla="*/ 116 w 330"/>
                <a:gd name="T27" fmla="*/ 178 h 398"/>
                <a:gd name="T28" fmla="*/ 58 w 330"/>
                <a:gd name="T29" fmla="*/ 272 h 398"/>
                <a:gd name="T30" fmla="*/ 0 w 330"/>
                <a:gd name="T31" fmla="*/ 364 h 398"/>
                <a:gd name="T32" fmla="*/ 168 w 330"/>
                <a:gd name="T33" fmla="*/ 398 h 398"/>
                <a:gd name="T34" fmla="*/ 300 w 330"/>
                <a:gd name="T35" fmla="*/ 168 h 398"/>
                <a:gd name="T36" fmla="*/ 300 w 330"/>
                <a:gd name="T37" fmla="*/ 168 h 398"/>
                <a:gd name="T38" fmla="*/ 310 w 330"/>
                <a:gd name="T39" fmla="*/ 150 h 398"/>
                <a:gd name="T40" fmla="*/ 318 w 330"/>
                <a:gd name="T41" fmla="*/ 130 h 398"/>
                <a:gd name="T42" fmla="*/ 324 w 330"/>
                <a:gd name="T43" fmla="*/ 112 h 398"/>
                <a:gd name="T44" fmla="*/ 328 w 330"/>
                <a:gd name="T45" fmla="*/ 92 h 398"/>
                <a:gd name="T46" fmla="*/ 330 w 330"/>
                <a:gd name="T47" fmla="*/ 74 h 398"/>
                <a:gd name="T48" fmla="*/ 330 w 330"/>
                <a:gd name="T49" fmla="*/ 52 h 398"/>
                <a:gd name="T50" fmla="*/ 328 w 330"/>
                <a:gd name="T51" fmla="*/ 30 h 398"/>
                <a:gd name="T52" fmla="*/ 324 w 330"/>
                <a:gd name="T53" fmla="*/ 8 h 398"/>
                <a:gd name="T54" fmla="*/ 320 w 330"/>
                <a:gd name="T55" fmla="*/ 4 h 398"/>
                <a:gd name="T56" fmla="*/ 320 w 330"/>
                <a:gd name="T57" fmla="*/ 4 h 398"/>
                <a:gd name="T58" fmla="*/ 314 w 330"/>
                <a:gd name="T59" fmla="*/ 2 h 398"/>
                <a:gd name="T60" fmla="*/ 314 w 330"/>
                <a:gd name="T61" fmla="*/ 2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0" h="398">
                  <a:moveTo>
                    <a:pt x="314" y="2"/>
                  </a:moveTo>
                  <a:lnTo>
                    <a:pt x="314" y="2"/>
                  </a:lnTo>
                  <a:lnTo>
                    <a:pt x="286" y="0"/>
                  </a:lnTo>
                  <a:lnTo>
                    <a:pt x="262" y="4"/>
                  </a:lnTo>
                  <a:lnTo>
                    <a:pt x="242" y="10"/>
                  </a:lnTo>
                  <a:lnTo>
                    <a:pt x="224" y="20"/>
                  </a:lnTo>
                  <a:lnTo>
                    <a:pt x="224" y="20"/>
                  </a:lnTo>
                  <a:lnTo>
                    <a:pt x="210" y="34"/>
                  </a:lnTo>
                  <a:lnTo>
                    <a:pt x="194" y="52"/>
                  </a:lnTo>
                  <a:lnTo>
                    <a:pt x="180" y="72"/>
                  </a:lnTo>
                  <a:lnTo>
                    <a:pt x="166" y="94"/>
                  </a:lnTo>
                  <a:lnTo>
                    <a:pt x="138" y="140"/>
                  </a:lnTo>
                  <a:lnTo>
                    <a:pt x="116" y="178"/>
                  </a:lnTo>
                  <a:lnTo>
                    <a:pt x="116" y="178"/>
                  </a:lnTo>
                  <a:lnTo>
                    <a:pt x="58" y="272"/>
                  </a:lnTo>
                  <a:lnTo>
                    <a:pt x="0" y="364"/>
                  </a:lnTo>
                  <a:lnTo>
                    <a:pt x="168" y="398"/>
                  </a:lnTo>
                  <a:lnTo>
                    <a:pt x="300" y="168"/>
                  </a:lnTo>
                  <a:lnTo>
                    <a:pt x="300" y="168"/>
                  </a:lnTo>
                  <a:lnTo>
                    <a:pt x="310" y="150"/>
                  </a:lnTo>
                  <a:lnTo>
                    <a:pt x="318" y="130"/>
                  </a:lnTo>
                  <a:lnTo>
                    <a:pt x="324" y="112"/>
                  </a:lnTo>
                  <a:lnTo>
                    <a:pt x="328" y="92"/>
                  </a:lnTo>
                  <a:lnTo>
                    <a:pt x="330" y="74"/>
                  </a:lnTo>
                  <a:lnTo>
                    <a:pt x="330" y="52"/>
                  </a:lnTo>
                  <a:lnTo>
                    <a:pt x="328" y="30"/>
                  </a:lnTo>
                  <a:lnTo>
                    <a:pt x="324" y="8"/>
                  </a:lnTo>
                  <a:lnTo>
                    <a:pt x="320" y="4"/>
                  </a:lnTo>
                  <a:lnTo>
                    <a:pt x="320" y="4"/>
                  </a:lnTo>
                  <a:lnTo>
                    <a:pt x="314" y="2"/>
                  </a:lnTo>
                  <a:lnTo>
                    <a:pt x="314" y="2"/>
                  </a:lnTo>
                  <a:close/>
                </a:path>
              </a:pathLst>
            </a:custGeom>
            <a:solidFill>
              <a:srgbClr val="4E5B6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26" name="Freeform 15"/>
            <p:cNvSpPr/>
            <p:nvPr>
              <p:custDataLst>
                <p:tags r:id="rId12"/>
              </p:custDataLst>
            </p:nvPr>
          </p:nvSpPr>
          <p:spPr bwMode="auto">
            <a:xfrm>
              <a:off x="5553075" y="2830513"/>
              <a:ext cx="107950" cy="342900"/>
            </a:xfrm>
            <a:custGeom>
              <a:avLst/>
              <a:gdLst>
                <a:gd name="T0" fmla="*/ 52 w 68"/>
                <a:gd name="T1" fmla="*/ 2 h 216"/>
                <a:gd name="T2" fmla="*/ 52 w 68"/>
                <a:gd name="T3" fmla="*/ 2 h 216"/>
                <a:gd name="T4" fmla="*/ 38 w 68"/>
                <a:gd name="T5" fmla="*/ 0 h 216"/>
                <a:gd name="T6" fmla="*/ 24 w 68"/>
                <a:gd name="T7" fmla="*/ 0 h 216"/>
                <a:gd name="T8" fmla="*/ 0 w 68"/>
                <a:gd name="T9" fmla="*/ 4 h 216"/>
                <a:gd name="T10" fmla="*/ 0 w 68"/>
                <a:gd name="T11" fmla="*/ 4 h 216"/>
                <a:gd name="T12" fmla="*/ 8 w 68"/>
                <a:gd name="T13" fmla="*/ 30 h 216"/>
                <a:gd name="T14" fmla="*/ 12 w 68"/>
                <a:gd name="T15" fmla="*/ 56 h 216"/>
                <a:gd name="T16" fmla="*/ 16 w 68"/>
                <a:gd name="T17" fmla="*/ 82 h 216"/>
                <a:gd name="T18" fmla="*/ 18 w 68"/>
                <a:gd name="T19" fmla="*/ 108 h 216"/>
                <a:gd name="T20" fmla="*/ 18 w 68"/>
                <a:gd name="T21" fmla="*/ 134 h 216"/>
                <a:gd name="T22" fmla="*/ 16 w 68"/>
                <a:gd name="T23" fmla="*/ 162 h 216"/>
                <a:gd name="T24" fmla="*/ 10 w 68"/>
                <a:gd name="T25" fmla="*/ 216 h 216"/>
                <a:gd name="T26" fmla="*/ 12 w 68"/>
                <a:gd name="T27" fmla="*/ 216 h 216"/>
                <a:gd name="T28" fmla="*/ 38 w 68"/>
                <a:gd name="T29" fmla="*/ 168 h 216"/>
                <a:gd name="T30" fmla="*/ 38 w 68"/>
                <a:gd name="T31" fmla="*/ 168 h 216"/>
                <a:gd name="T32" fmla="*/ 48 w 68"/>
                <a:gd name="T33" fmla="*/ 150 h 216"/>
                <a:gd name="T34" fmla="*/ 56 w 68"/>
                <a:gd name="T35" fmla="*/ 130 h 216"/>
                <a:gd name="T36" fmla="*/ 62 w 68"/>
                <a:gd name="T37" fmla="*/ 112 h 216"/>
                <a:gd name="T38" fmla="*/ 66 w 68"/>
                <a:gd name="T39" fmla="*/ 92 h 216"/>
                <a:gd name="T40" fmla="*/ 68 w 68"/>
                <a:gd name="T41" fmla="*/ 74 h 216"/>
                <a:gd name="T42" fmla="*/ 68 w 68"/>
                <a:gd name="T43" fmla="*/ 52 h 216"/>
                <a:gd name="T44" fmla="*/ 66 w 68"/>
                <a:gd name="T45" fmla="*/ 30 h 216"/>
                <a:gd name="T46" fmla="*/ 62 w 68"/>
                <a:gd name="T47" fmla="*/ 8 h 216"/>
                <a:gd name="T48" fmla="*/ 58 w 68"/>
                <a:gd name="T49" fmla="*/ 4 h 216"/>
                <a:gd name="T50" fmla="*/ 58 w 68"/>
                <a:gd name="T51" fmla="*/ 4 h 216"/>
                <a:gd name="T52" fmla="*/ 52 w 68"/>
                <a:gd name="T53" fmla="*/ 2 h 216"/>
                <a:gd name="T54" fmla="*/ 52 w 68"/>
                <a:gd name="T55" fmla="*/ 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216">
                  <a:moveTo>
                    <a:pt x="52" y="2"/>
                  </a:moveTo>
                  <a:lnTo>
                    <a:pt x="52" y="2"/>
                  </a:lnTo>
                  <a:lnTo>
                    <a:pt x="38" y="0"/>
                  </a:lnTo>
                  <a:lnTo>
                    <a:pt x="24" y="0"/>
                  </a:lnTo>
                  <a:lnTo>
                    <a:pt x="0" y="4"/>
                  </a:lnTo>
                  <a:lnTo>
                    <a:pt x="0" y="4"/>
                  </a:lnTo>
                  <a:lnTo>
                    <a:pt x="8" y="30"/>
                  </a:lnTo>
                  <a:lnTo>
                    <a:pt x="12" y="56"/>
                  </a:lnTo>
                  <a:lnTo>
                    <a:pt x="16" y="82"/>
                  </a:lnTo>
                  <a:lnTo>
                    <a:pt x="18" y="108"/>
                  </a:lnTo>
                  <a:lnTo>
                    <a:pt x="18" y="134"/>
                  </a:lnTo>
                  <a:lnTo>
                    <a:pt x="16" y="162"/>
                  </a:lnTo>
                  <a:lnTo>
                    <a:pt x="10" y="216"/>
                  </a:lnTo>
                  <a:lnTo>
                    <a:pt x="12" y="216"/>
                  </a:lnTo>
                  <a:lnTo>
                    <a:pt x="38" y="168"/>
                  </a:lnTo>
                  <a:lnTo>
                    <a:pt x="38" y="168"/>
                  </a:lnTo>
                  <a:lnTo>
                    <a:pt x="48" y="150"/>
                  </a:lnTo>
                  <a:lnTo>
                    <a:pt x="56" y="130"/>
                  </a:lnTo>
                  <a:lnTo>
                    <a:pt x="62" y="112"/>
                  </a:lnTo>
                  <a:lnTo>
                    <a:pt x="66" y="92"/>
                  </a:lnTo>
                  <a:lnTo>
                    <a:pt x="68" y="74"/>
                  </a:lnTo>
                  <a:lnTo>
                    <a:pt x="68" y="52"/>
                  </a:lnTo>
                  <a:lnTo>
                    <a:pt x="66" y="30"/>
                  </a:lnTo>
                  <a:lnTo>
                    <a:pt x="62" y="8"/>
                  </a:lnTo>
                  <a:lnTo>
                    <a:pt x="58" y="4"/>
                  </a:lnTo>
                  <a:lnTo>
                    <a:pt x="58" y="4"/>
                  </a:lnTo>
                  <a:lnTo>
                    <a:pt x="52" y="2"/>
                  </a:lnTo>
                  <a:lnTo>
                    <a:pt x="52" y="2"/>
                  </a:lnTo>
                  <a:close/>
                </a:path>
              </a:pathLst>
            </a:custGeom>
            <a:solidFill>
              <a:srgbClr val="F2FAF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27" name="Freeform 16"/>
            <p:cNvSpPr/>
            <p:nvPr>
              <p:custDataLst>
                <p:tags r:id="rId13"/>
              </p:custDataLst>
            </p:nvPr>
          </p:nvSpPr>
          <p:spPr bwMode="auto">
            <a:xfrm>
              <a:off x="5575300" y="2671763"/>
              <a:ext cx="152400" cy="247650"/>
            </a:xfrm>
            <a:custGeom>
              <a:avLst/>
              <a:gdLst>
                <a:gd name="T0" fmla="*/ 62 w 96"/>
                <a:gd name="T1" fmla="*/ 0 h 156"/>
                <a:gd name="T2" fmla="*/ 2 w 96"/>
                <a:gd name="T3" fmla="*/ 104 h 156"/>
                <a:gd name="T4" fmla="*/ 2 w 96"/>
                <a:gd name="T5" fmla="*/ 104 h 156"/>
                <a:gd name="T6" fmla="*/ 0 w 96"/>
                <a:gd name="T7" fmla="*/ 110 h 156"/>
                <a:gd name="T8" fmla="*/ 0 w 96"/>
                <a:gd name="T9" fmla="*/ 118 h 156"/>
                <a:gd name="T10" fmla="*/ 0 w 96"/>
                <a:gd name="T11" fmla="*/ 124 h 156"/>
                <a:gd name="T12" fmla="*/ 2 w 96"/>
                <a:gd name="T13" fmla="*/ 132 h 156"/>
                <a:gd name="T14" fmla="*/ 8 w 96"/>
                <a:gd name="T15" fmla="*/ 142 h 156"/>
                <a:gd name="T16" fmla="*/ 18 w 96"/>
                <a:gd name="T17" fmla="*/ 150 h 156"/>
                <a:gd name="T18" fmla="*/ 30 w 96"/>
                <a:gd name="T19" fmla="*/ 154 h 156"/>
                <a:gd name="T20" fmla="*/ 38 w 96"/>
                <a:gd name="T21" fmla="*/ 156 h 156"/>
                <a:gd name="T22" fmla="*/ 44 w 96"/>
                <a:gd name="T23" fmla="*/ 154 h 156"/>
                <a:gd name="T24" fmla="*/ 50 w 96"/>
                <a:gd name="T25" fmla="*/ 152 h 156"/>
                <a:gd name="T26" fmla="*/ 56 w 96"/>
                <a:gd name="T27" fmla="*/ 148 h 156"/>
                <a:gd name="T28" fmla="*/ 62 w 96"/>
                <a:gd name="T29" fmla="*/ 142 h 156"/>
                <a:gd name="T30" fmla="*/ 68 w 96"/>
                <a:gd name="T31" fmla="*/ 136 h 156"/>
                <a:gd name="T32" fmla="*/ 96 w 96"/>
                <a:gd name="T33" fmla="*/ 84 h 156"/>
                <a:gd name="T34" fmla="*/ 62 w 96"/>
                <a:gd name="T35"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56">
                  <a:moveTo>
                    <a:pt x="62" y="0"/>
                  </a:moveTo>
                  <a:lnTo>
                    <a:pt x="2" y="104"/>
                  </a:lnTo>
                  <a:lnTo>
                    <a:pt x="2" y="104"/>
                  </a:lnTo>
                  <a:lnTo>
                    <a:pt x="0" y="110"/>
                  </a:lnTo>
                  <a:lnTo>
                    <a:pt x="0" y="118"/>
                  </a:lnTo>
                  <a:lnTo>
                    <a:pt x="0" y="124"/>
                  </a:lnTo>
                  <a:lnTo>
                    <a:pt x="2" y="132"/>
                  </a:lnTo>
                  <a:lnTo>
                    <a:pt x="8" y="142"/>
                  </a:lnTo>
                  <a:lnTo>
                    <a:pt x="18" y="150"/>
                  </a:lnTo>
                  <a:lnTo>
                    <a:pt x="30" y="154"/>
                  </a:lnTo>
                  <a:lnTo>
                    <a:pt x="38" y="156"/>
                  </a:lnTo>
                  <a:lnTo>
                    <a:pt x="44" y="154"/>
                  </a:lnTo>
                  <a:lnTo>
                    <a:pt x="50" y="152"/>
                  </a:lnTo>
                  <a:lnTo>
                    <a:pt x="56" y="148"/>
                  </a:lnTo>
                  <a:lnTo>
                    <a:pt x="62" y="142"/>
                  </a:lnTo>
                  <a:lnTo>
                    <a:pt x="68" y="136"/>
                  </a:lnTo>
                  <a:lnTo>
                    <a:pt x="96" y="84"/>
                  </a:lnTo>
                  <a:lnTo>
                    <a:pt x="62" y="0"/>
                  </a:lnTo>
                  <a:close/>
                </a:path>
              </a:pathLst>
            </a:custGeom>
            <a:solidFill>
              <a:srgbClr val="F7ECDC"/>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28" name="Freeform 17"/>
            <p:cNvSpPr/>
            <p:nvPr>
              <p:custDataLst>
                <p:tags r:id="rId14"/>
              </p:custDataLst>
            </p:nvPr>
          </p:nvSpPr>
          <p:spPr bwMode="auto">
            <a:xfrm>
              <a:off x="5626100" y="2773363"/>
              <a:ext cx="101600" cy="146050"/>
            </a:xfrm>
            <a:custGeom>
              <a:avLst/>
              <a:gdLst>
                <a:gd name="T0" fmla="*/ 0 w 64"/>
                <a:gd name="T1" fmla="*/ 92 h 92"/>
                <a:gd name="T2" fmla="*/ 0 w 64"/>
                <a:gd name="T3" fmla="*/ 92 h 92"/>
                <a:gd name="T4" fmla="*/ 10 w 64"/>
                <a:gd name="T5" fmla="*/ 92 h 92"/>
                <a:gd name="T6" fmla="*/ 18 w 64"/>
                <a:gd name="T7" fmla="*/ 88 h 92"/>
                <a:gd name="T8" fmla="*/ 28 w 64"/>
                <a:gd name="T9" fmla="*/ 82 h 92"/>
                <a:gd name="T10" fmla="*/ 36 w 64"/>
                <a:gd name="T11" fmla="*/ 72 h 92"/>
                <a:gd name="T12" fmla="*/ 64 w 64"/>
                <a:gd name="T13" fmla="*/ 20 h 92"/>
                <a:gd name="T14" fmla="*/ 58 w 64"/>
                <a:gd name="T15" fmla="*/ 4 h 92"/>
                <a:gd name="T16" fmla="*/ 44 w 64"/>
                <a:gd name="T17" fmla="*/ 0 h 92"/>
                <a:gd name="T18" fmla="*/ 0 w 64"/>
                <a:gd name="T19"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92">
                  <a:moveTo>
                    <a:pt x="0" y="92"/>
                  </a:moveTo>
                  <a:lnTo>
                    <a:pt x="0" y="92"/>
                  </a:lnTo>
                  <a:lnTo>
                    <a:pt x="10" y="92"/>
                  </a:lnTo>
                  <a:lnTo>
                    <a:pt x="18" y="88"/>
                  </a:lnTo>
                  <a:lnTo>
                    <a:pt x="28" y="82"/>
                  </a:lnTo>
                  <a:lnTo>
                    <a:pt x="36" y="72"/>
                  </a:lnTo>
                  <a:lnTo>
                    <a:pt x="64" y="20"/>
                  </a:lnTo>
                  <a:lnTo>
                    <a:pt x="58" y="4"/>
                  </a:lnTo>
                  <a:lnTo>
                    <a:pt x="44" y="0"/>
                  </a:lnTo>
                  <a:lnTo>
                    <a:pt x="0" y="92"/>
                  </a:lnTo>
                  <a:close/>
                </a:path>
              </a:pathLst>
            </a:custGeom>
            <a:solidFill>
              <a:srgbClr val="F0E5D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29" name="Freeform 18"/>
            <p:cNvSpPr/>
            <p:nvPr>
              <p:custDataLst>
                <p:tags r:id="rId15"/>
              </p:custDataLst>
            </p:nvPr>
          </p:nvSpPr>
          <p:spPr bwMode="auto">
            <a:xfrm>
              <a:off x="5629275" y="2744788"/>
              <a:ext cx="76200" cy="111125"/>
            </a:xfrm>
            <a:custGeom>
              <a:avLst/>
              <a:gdLst>
                <a:gd name="T0" fmla="*/ 4 w 48"/>
                <a:gd name="T1" fmla="*/ 0 h 70"/>
                <a:gd name="T2" fmla="*/ 0 w 48"/>
                <a:gd name="T3" fmla="*/ 12 h 70"/>
                <a:gd name="T4" fmla="*/ 0 w 48"/>
                <a:gd name="T5" fmla="*/ 12 h 70"/>
                <a:gd name="T6" fmla="*/ 6 w 48"/>
                <a:gd name="T7" fmla="*/ 30 h 70"/>
                <a:gd name="T8" fmla="*/ 12 w 48"/>
                <a:gd name="T9" fmla="*/ 44 h 70"/>
                <a:gd name="T10" fmla="*/ 12 w 48"/>
                <a:gd name="T11" fmla="*/ 44 h 70"/>
                <a:gd name="T12" fmla="*/ 18 w 48"/>
                <a:gd name="T13" fmla="*/ 50 h 70"/>
                <a:gd name="T14" fmla="*/ 26 w 48"/>
                <a:gd name="T15" fmla="*/ 58 h 70"/>
                <a:gd name="T16" fmla="*/ 44 w 48"/>
                <a:gd name="T17" fmla="*/ 70 h 70"/>
                <a:gd name="T18" fmla="*/ 48 w 48"/>
                <a:gd name="T19" fmla="*/ 64 h 70"/>
                <a:gd name="T20" fmla="*/ 48 w 48"/>
                <a:gd name="T21" fmla="*/ 64 h 70"/>
                <a:gd name="T22" fmla="*/ 30 w 48"/>
                <a:gd name="T23" fmla="*/ 54 h 70"/>
                <a:gd name="T24" fmla="*/ 20 w 48"/>
                <a:gd name="T25" fmla="*/ 44 h 70"/>
                <a:gd name="T26" fmla="*/ 20 w 48"/>
                <a:gd name="T27" fmla="*/ 44 h 70"/>
                <a:gd name="T28" fmla="*/ 14 w 48"/>
                <a:gd name="T29" fmla="*/ 36 h 70"/>
                <a:gd name="T30" fmla="*/ 10 w 48"/>
                <a:gd name="T31" fmla="*/ 26 h 70"/>
                <a:gd name="T32" fmla="*/ 4 w 48"/>
                <a:gd name="T33" fmla="*/ 0 h 70"/>
                <a:gd name="T34" fmla="*/ 4 w 48"/>
                <a:gd name="T35"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70">
                  <a:moveTo>
                    <a:pt x="4" y="0"/>
                  </a:moveTo>
                  <a:lnTo>
                    <a:pt x="0" y="12"/>
                  </a:lnTo>
                  <a:lnTo>
                    <a:pt x="0" y="12"/>
                  </a:lnTo>
                  <a:lnTo>
                    <a:pt x="6" y="30"/>
                  </a:lnTo>
                  <a:lnTo>
                    <a:pt x="12" y="44"/>
                  </a:lnTo>
                  <a:lnTo>
                    <a:pt x="12" y="44"/>
                  </a:lnTo>
                  <a:lnTo>
                    <a:pt x="18" y="50"/>
                  </a:lnTo>
                  <a:lnTo>
                    <a:pt x="26" y="58"/>
                  </a:lnTo>
                  <a:lnTo>
                    <a:pt x="44" y="70"/>
                  </a:lnTo>
                  <a:lnTo>
                    <a:pt x="48" y="64"/>
                  </a:lnTo>
                  <a:lnTo>
                    <a:pt x="48" y="64"/>
                  </a:lnTo>
                  <a:lnTo>
                    <a:pt x="30" y="54"/>
                  </a:lnTo>
                  <a:lnTo>
                    <a:pt x="20" y="44"/>
                  </a:lnTo>
                  <a:lnTo>
                    <a:pt x="20" y="44"/>
                  </a:lnTo>
                  <a:lnTo>
                    <a:pt x="14" y="36"/>
                  </a:lnTo>
                  <a:lnTo>
                    <a:pt x="10" y="26"/>
                  </a:lnTo>
                  <a:lnTo>
                    <a:pt x="4" y="0"/>
                  </a:lnTo>
                  <a:lnTo>
                    <a:pt x="4" y="0"/>
                  </a:lnTo>
                  <a:close/>
                </a:path>
              </a:pathLst>
            </a:custGeom>
            <a:solidFill>
              <a:srgbClr val="F2E1C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30" name="Freeform 19"/>
            <p:cNvSpPr/>
            <p:nvPr>
              <p:custDataLst>
                <p:tags r:id="rId16"/>
              </p:custDataLst>
            </p:nvPr>
          </p:nvSpPr>
          <p:spPr bwMode="auto">
            <a:xfrm>
              <a:off x="5622925" y="2516188"/>
              <a:ext cx="269875" cy="358775"/>
            </a:xfrm>
            <a:custGeom>
              <a:avLst/>
              <a:gdLst>
                <a:gd name="T0" fmla="*/ 62 w 170"/>
                <a:gd name="T1" fmla="*/ 214 h 226"/>
                <a:gd name="T2" fmla="*/ 62 w 170"/>
                <a:gd name="T3" fmla="*/ 214 h 226"/>
                <a:gd name="T4" fmla="*/ 74 w 170"/>
                <a:gd name="T5" fmla="*/ 220 h 226"/>
                <a:gd name="T6" fmla="*/ 86 w 170"/>
                <a:gd name="T7" fmla="*/ 224 h 226"/>
                <a:gd name="T8" fmla="*/ 98 w 170"/>
                <a:gd name="T9" fmla="*/ 226 h 226"/>
                <a:gd name="T10" fmla="*/ 108 w 170"/>
                <a:gd name="T11" fmla="*/ 226 h 226"/>
                <a:gd name="T12" fmla="*/ 118 w 170"/>
                <a:gd name="T13" fmla="*/ 224 h 226"/>
                <a:gd name="T14" fmla="*/ 126 w 170"/>
                <a:gd name="T15" fmla="*/ 218 h 226"/>
                <a:gd name="T16" fmla="*/ 132 w 170"/>
                <a:gd name="T17" fmla="*/ 208 h 226"/>
                <a:gd name="T18" fmla="*/ 138 w 170"/>
                <a:gd name="T19" fmla="*/ 196 h 226"/>
                <a:gd name="T20" fmla="*/ 148 w 170"/>
                <a:gd name="T21" fmla="*/ 164 h 226"/>
                <a:gd name="T22" fmla="*/ 158 w 170"/>
                <a:gd name="T23" fmla="*/ 170 h 226"/>
                <a:gd name="T24" fmla="*/ 158 w 170"/>
                <a:gd name="T25" fmla="*/ 170 h 226"/>
                <a:gd name="T26" fmla="*/ 164 w 170"/>
                <a:gd name="T27" fmla="*/ 170 h 226"/>
                <a:gd name="T28" fmla="*/ 170 w 170"/>
                <a:gd name="T29" fmla="*/ 170 h 226"/>
                <a:gd name="T30" fmla="*/ 170 w 170"/>
                <a:gd name="T31" fmla="*/ 166 h 226"/>
                <a:gd name="T32" fmla="*/ 170 w 170"/>
                <a:gd name="T33" fmla="*/ 154 h 226"/>
                <a:gd name="T34" fmla="*/ 162 w 170"/>
                <a:gd name="T35" fmla="*/ 124 h 226"/>
                <a:gd name="T36" fmla="*/ 162 w 170"/>
                <a:gd name="T37" fmla="*/ 124 h 226"/>
                <a:gd name="T38" fmla="*/ 160 w 170"/>
                <a:gd name="T39" fmla="*/ 114 h 226"/>
                <a:gd name="T40" fmla="*/ 160 w 170"/>
                <a:gd name="T41" fmla="*/ 104 h 226"/>
                <a:gd name="T42" fmla="*/ 166 w 170"/>
                <a:gd name="T43" fmla="*/ 86 h 226"/>
                <a:gd name="T44" fmla="*/ 166 w 170"/>
                <a:gd name="T45" fmla="*/ 86 h 226"/>
                <a:gd name="T46" fmla="*/ 166 w 170"/>
                <a:gd name="T47" fmla="*/ 76 h 226"/>
                <a:gd name="T48" fmla="*/ 166 w 170"/>
                <a:gd name="T49" fmla="*/ 66 h 226"/>
                <a:gd name="T50" fmla="*/ 164 w 170"/>
                <a:gd name="T51" fmla="*/ 56 h 226"/>
                <a:gd name="T52" fmla="*/ 160 w 170"/>
                <a:gd name="T53" fmla="*/ 46 h 226"/>
                <a:gd name="T54" fmla="*/ 154 w 170"/>
                <a:gd name="T55" fmla="*/ 38 h 226"/>
                <a:gd name="T56" fmla="*/ 148 w 170"/>
                <a:gd name="T57" fmla="*/ 30 h 226"/>
                <a:gd name="T58" fmla="*/ 140 w 170"/>
                <a:gd name="T59" fmla="*/ 24 h 226"/>
                <a:gd name="T60" fmla="*/ 130 w 170"/>
                <a:gd name="T61" fmla="*/ 18 h 226"/>
                <a:gd name="T62" fmla="*/ 130 w 170"/>
                <a:gd name="T63" fmla="*/ 18 h 226"/>
                <a:gd name="T64" fmla="*/ 120 w 170"/>
                <a:gd name="T65" fmla="*/ 12 h 226"/>
                <a:gd name="T66" fmla="*/ 110 w 170"/>
                <a:gd name="T67" fmla="*/ 8 h 226"/>
                <a:gd name="T68" fmla="*/ 98 w 170"/>
                <a:gd name="T69" fmla="*/ 4 h 226"/>
                <a:gd name="T70" fmla="*/ 84 w 170"/>
                <a:gd name="T71" fmla="*/ 2 h 226"/>
                <a:gd name="T72" fmla="*/ 84 w 170"/>
                <a:gd name="T73" fmla="*/ 2 h 226"/>
                <a:gd name="T74" fmla="*/ 72 w 170"/>
                <a:gd name="T75" fmla="*/ 0 h 226"/>
                <a:gd name="T76" fmla="*/ 60 w 170"/>
                <a:gd name="T77" fmla="*/ 2 h 226"/>
                <a:gd name="T78" fmla="*/ 50 w 170"/>
                <a:gd name="T79" fmla="*/ 4 h 226"/>
                <a:gd name="T80" fmla="*/ 40 w 170"/>
                <a:gd name="T81" fmla="*/ 6 h 226"/>
                <a:gd name="T82" fmla="*/ 32 w 170"/>
                <a:gd name="T83" fmla="*/ 12 h 226"/>
                <a:gd name="T84" fmla="*/ 26 w 170"/>
                <a:gd name="T85" fmla="*/ 16 h 226"/>
                <a:gd name="T86" fmla="*/ 14 w 170"/>
                <a:gd name="T87" fmla="*/ 28 h 226"/>
                <a:gd name="T88" fmla="*/ 6 w 170"/>
                <a:gd name="T89" fmla="*/ 44 h 226"/>
                <a:gd name="T90" fmla="*/ 2 w 170"/>
                <a:gd name="T91" fmla="*/ 60 h 226"/>
                <a:gd name="T92" fmla="*/ 0 w 170"/>
                <a:gd name="T93" fmla="*/ 78 h 226"/>
                <a:gd name="T94" fmla="*/ 0 w 170"/>
                <a:gd name="T95" fmla="*/ 96 h 226"/>
                <a:gd name="T96" fmla="*/ 0 w 170"/>
                <a:gd name="T97" fmla="*/ 96 h 226"/>
                <a:gd name="T98" fmla="*/ 2 w 170"/>
                <a:gd name="T99" fmla="*/ 116 h 226"/>
                <a:gd name="T100" fmla="*/ 8 w 170"/>
                <a:gd name="T101" fmla="*/ 144 h 226"/>
                <a:gd name="T102" fmla="*/ 14 w 170"/>
                <a:gd name="T103" fmla="*/ 170 h 226"/>
                <a:gd name="T104" fmla="*/ 18 w 170"/>
                <a:gd name="T105" fmla="*/ 180 h 226"/>
                <a:gd name="T106" fmla="*/ 24 w 170"/>
                <a:gd name="T107" fmla="*/ 188 h 226"/>
                <a:gd name="T108" fmla="*/ 24 w 170"/>
                <a:gd name="T109" fmla="*/ 188 h 226"/>
                <a:gd name="T110" fmla="*/ 28 w 170"/>
                <a:gd name="T111" fmla="*/ 194 h 226"/>
                <a:gd name="T112" fmla="*/ 36 w 170"/>
                <a:gd name="T113" fmla="*/ 200 h 226"/>
                <a:gd name="T114" fmla="*/ 62 w 170"/>
                <a:gd name="T115" fmla="*/ 214 h 226"/>
                <a:gd name="T116" fmla="*/ 62 w 170"/>
                <a:gd name="T117" fmla="*/ 214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0" h="226">
                  <a:moveTo>
                    <a:pt x="62" y="214"/>
                  </a:moveTo>
                  <a:lnTo>
                    <a:pt x="62" y="214"/>
                  </a:lnTo>
                  <a:lnTo>
                    <a:pt x="74" y="220"/>
                  </a:lnTo>
                  <a:lnTo>
                    <a:pt x="86" y="224"/>
                  </a:lnTo>
                  <a:lnTo>
                    <a:pt x="98" y="226"/>
                  </a:lnTo>
                  <a:lnTo>
                    <a:pt x="108" y="226"/>
                  </a:lnTo>
                  <a:lnTo>
                    <a:pt x="118" y="224"/>
                  </a:lnTo>
                  <a:lnTo>
                    <a:pt x="126" y="218"/>
                  </a:lnTo>
                  <a:lnTo>
                    <a:pt x="132" y="208"/>
                  </a:lnTo>
                  <a:lnTo>
                    <a:pt x="138" y="196"/>
                  </a:lnTo>
                  <a:lnTo>
                    <a:pt x="148" y="164"/>
                  </a:lnTo>
                  <a:lnTo>
                    <a:pt x="158" y="170"/>
                  </a:lnTo>
                  <a:lnTo>
                    <a:pt x="158" y="170"/>
                  </a:lnTo>
                  <a:lnTo>
                    <a:pt x="164" y="170"/>
                  </a:lnTo>
                  <a:lnTo>
                    <a:pt x="170" y="170"/>
                  </a:lnTo>
                  <a:lnTo>
                    <a:pt x="170" y="166"/>
                  </a:lnTo>
                  <a:lnTo>
                    <a:pt x="170" y="154"/>
                  </a:lnTo>
                  <a:lnTo>
                    <a:pt x="162" y="124"/>
                  </a:lnTo>
                  <a:lnTo>
                    <a:pt x="162" y="124"/>
                  </a:lnTo>
                  <a:lnTo>
                    <a:pt x="160" y="114"/>
                  </a:lnTo>
                  <a:lnTo>
                    <a:pt x="160" y="104"/>
                  </a:lnTo>
                  <a:lnTo>
                    <a:pt x="166" y="86"/>
                  </a:lnTo>
                  <a:lnTo>
                    <a:pt x="166" y="86"/>
                  </a:lnTo>
                  <a:lnTo>
                    <a:pt x="166" y="76"/>
                  </a:lnTo>
                  <a:lnTo>
                    <a:pt x="166" y="66"/>
                  </a:lnTo>
                  <a:lnTo>
                    <a:pt x="164" y="56"/>
                  </a:lnTo>
                  <a:lnTo>
                    <a:pt x="160" y="46"/>
                  </a:lnTo>
                  <a:lnTo>
                    <a:pt x="154" y="38"/>
                  </a:lnTo>
                  <a:lnTo>
                    <a:pt x="148" y="30"/>
                  </a:lnTo>
                  <a:lnTo>
                    <a:pt x="140" y="24"/>
                  </a:lnTo>
                  <a:lnTo>
                    <a:pt x="130" y="18"/>
                  </a:lnTo>
                  <a:lnTo>
                    <a:pt x="130" y="18"/>
                  </a:lnTo>
                  <a:lnTo>
                    <a:pt x="120" y="12"/>
                  </a:lnTo>
                  <a:lnTo>
                    <a:pt x="110" y="8"/>
                  </a:lnTo>
                  <a:lnTo>
                    <a:pt x="98" y="4"/>
                  </a:lnTo>
                  <a:lnTo>
                    <a:pt x="84" y="2"/>
                  </a:lnTo>
                  <a:lnTo>
                    <a:pt x="84" y="2"/>
                  </a:lnTo>
                  <a:lnTo>
                    <a:pt x="72" y="0"/>
                  </a:lnTo>
                  <a:lnTo>
                    <a:pt x="60" y="2"/>
                  </a:lnTo>
                  <a:lnTo>
                    <a:pt x="50" y="4"/>
                  </a:lnTo>
                  <a:lnTo>
                    <a:pt x="40" y="6"/>
                  </a:lnTo>
                  <a:lnTo>
                    <a:pt x="32" y="12"/>
                  </a:lnTo>
                  <a:lnTo>
                    <a:pt x="26" y="16"/>
                  </a:lnTo>
                  <a:lnTo>
                    <a:pt x="14" y="28"/>
                  </a:lnTo>
                  <a:lnTo>
                    <a:pt x="6" y="44"/>
                  </a:lnTo>
                  <a:lnTo>
                    <a:pt x="2" y="60"/>
                  </a:lnTo>
                  <a:lnTo>
                    <a:pt x="0" y="78"/>
                  </a:lnTo>
                  <a:lnTo>
                    <a:pt x="0" y="96"/>
                  </a:lnTo>
                  <a:lnTo>
                    <a:pt x="0" y="96"/>
                  </a:lnTo>
                  <a:lnTo>
                    <a:pt x="2" y="116"/>
                  </a:lnTo>
                  <a:lnTo>
                    <a:pt x="8" y="144"/>
                  </a:lnTo>
                  <a:lnTo>
                    <a:pt x="14" y="170"/>
                  </a:lnTo>
                  <a:lnTo>
                    <a:pt x="18" y="180"/>
                  </a:lnTo>
                  <a:lnTo>
                    <a:pt x="24" y="188"/>
                  </a:lnTo>
                  <a:lnTo>
                    <a:pt x="24" y="188"/>
                  </a:lnTo>
                  <a:lnTo>
                    <a:pt x="28" y="194"/>
                  </a:lnTo>
                  <a:lnTo>
                    <a:pt x="36" y="200"/>
                  </a:lnTo>
                  <a:lnTo>
                    <a:pt x="62" y="214"/>
                  </a:lnTo>
                  <a:lnTo>
                    <a:pt x="62" y="214"/>
                  </a:lnTo>
                  <a:close/>
                </a:path>
              </a:pathLst>
            </a:custGeom>
            <a:solidFill>
              <a:srgbClr val="F7ECDC"/>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31" name="Freeform 20"/>
            <p:cNvSpPr/>
            <p:nvPr>
              <p:custDataLst>
                <p:tags r:id="rId17"/>
              </p:custDataLst>
            </p:nvPr>
          </p:nvSpPr>
          <p:spPr bwMode="auto">
            <a:xfrm>
              <a:off x="5600700" y="2474913"/>
              <a:ext cx="371475" cy="311150"/>
            </a:xfrm>
            <a:custGeom>
              <a:avLst/>
              <a:gdLst>
                <a:gd name="T0" fmla="*/ 234 w 234"/>
                <a:gd name="T1" fmla="*/ 72 h 196"/>
                <a:gd name="T2" fmla="*/ 206 w 234"/>
                <a:gd name="T3" fmla="*/ 60 h 196"/>
                <a:gd name="T4" fmla="*/ 182 w 234"/>
                <a:gd name="T5" fmla="*/ 42 h 196"/>
                <a:gd name="T6" fmla="*/ 154 w 234"/>
                <a:gd name="T7" fmla="*/ 20 h 196"/>
                <a:gd name="T8" fmla="*/ 112 w 234"/>
                <a:gd name="T9" fmla="*/ 2 h 196"/>
                <a:gd name="T10" fmla="*/ 104 w 234"/>
                <a:gd name="T11" fmla="*/ 0 h 196"/>
                <a:gd name="T12" fmla="*/ 76 w 234"/>
                <a:gd name="T13" fmla="*/ 4 h 196"/>
                <a:gd name="T14" fmla="*/ 46 w 234"/>
                <a:gd name="T15" fmla="*/ 18 h 196"/>
                <a:gd name="T16" fmla="*/ 38 w 234"/>
                <a:gd name="T17" fmla="*/ 24 h 196"/>
                <a:gd name="T18" fmla="*/ 22 w 234"/>
                <a:gd name="T19" fmla="*/ 38 h 196"/>
                <a:gd name="T20" fmla="*/ 10 w 234"/>
                <a:gd name="T21" fmla="*/ 58 h 196"/>
                <a:gd name="T22" fmla="*/ 4 w 234"/>
                <a:gd name="T23" fmla="*/ 80 h 196"/>
                <a:gd name="T24" fmla="*/ 0 w 234"/>
                <a:gd name="T25" fmla="*/ 102 h 196"/>
                <a:gd name="T26" fmla="*/ 2 w 234"/>
                <a:gd name="T27" fmla="*/ 124 h 196"/>
                <a:gd name="T28" fmla="*/ 6 w 234"/>
                <a:gd name="T29" fmla="*/ 172 h 196"/>
                <a:gd name="T30" fmla="*/ 6 w 234"/>
                <a:gd name="T31" fmla="*/ 196 h 196"/>
                <a:gd name="T32" fmla="*/ 14 w 234"/>
                <a:gd name="T33" fmla="*/ 188 h 196"/>
                <a:gd name="T34" fmla="*/ 26 w 234"/>
                <a:gd name="T35" fmla="*/ 162 h 196"/>
                <a:gd name="T36" fmla="*/ 32 w 234"/>
                <a:gd name="T37" fmla="*/ 136 h 196"/>
                <a:gd name="T38" fmla="*/ 38 w 234"/>
                <a:gd name="T39" fmla="*/ 124 h 196"/>
                <a:gd name="T40" fmla="*/ 44 w 234"/>
                <a:gd name="T41" fmla="*/ 124 h 196"/>
                <a:gd name="T42" fmla="*/ 48 w 234"/>
                <a:gd name="T43" fmla="*/ 142 h 196"/>
                <a:gd name="T44" fmla="*/ 56 w 234"/>
                <a:gd name="T45" fmla="*/ 118 h 196"/>
                <a:gd name="T46" fmla="*/ 60 w 234"/>
                <a:gd name="T47" fmla="*/ 102 h 196"/>
                <a:gd name="T48" fmla="*/ 72 w 234"/>
                <a:gd name="T49" fmla="*/ 80 h 196"/>
                <a:gd name="T50" fmla="*/ 84 w 234"/>
                <a:gd name="T51" fmla="*/ 74 h 196"/>
                <a:gd name="T52" fmla="*/ 90 w 234"/>
                <a:gd name="T53" fmla="*/ 76 h 196"/>
                <a:gd name="T54" fmla="*/ 110 w 234"/>
                <a:gd name="T55" fmla="*/ 88 h 196"/>
                <a:gd name="T56" fmla="*/ 144 w 234"/>
                <a:gd name="T57" fmla="*/ 96 h 196"/>
                <a:gd name="T58" fmla="*/ 178 w 234"/>
                <a:gd name="T59" fmla="*/ 102 h 196"/>
                <a:gd name="T60" fmla="*/ 206 w 234"/>
                <a:gd name="T61" fmla="*/ 100 h 196"/>
                <a:gd name="T62" fmla="*/ 186 w 234"/>
                <a:gd name="T63" fmla="*/ 84 h 196"/>
                <a:gd name="T64" fmla="*/ 214 w 234"/>
                <a:gd name="T65" fmla="*/ 82 h 196"/>
                <a:gd name="T66" fmla="*/ 234 w 234"/>
                <a:gd name="T67" fmla="*/ 7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4" h="196">
                  <a:moveTo>
                    <a:pt x="234" y="72"/>
                  </a:moveTo>
                  <a:lnTo>
                    <a:pt x="234" y="72"/>
                  </a:lnTo>
                  <a:lnTo>
                    <a:pt x="218" y="66"/>
                  </a:lnTo>
                  <a:lnTo>
                    <a:pt x="206" y="60"/>
                  </a:lnTo>
                  <a:lnTo>
                    <a:pt x="194" y="52"/>
                  </a:lnTo>
                  <a:lnTo>
                    <a:pt x="182" y="42"/>
                  </a:lnTo>
                  <a:lnTo>
                    <a:pt x="168" y="32"/>
                  </a:lnTo>
                  <a:lnTo>
                    <a:pt x="154" y="20"/>
                  </a:lnTo>
                  <a:lnTo>
                    <a:pt x="136" y="10"/>
                  </a:lnTo>
                  <a:lnTo>
                    <a:pt x="112" y="2"/>
                  </a:lnTo>
                  <a:lnTo>
                    <a:pt x="112" y="2"/>
                  </a:lnTo>
                  <a:lnTo>
                    <a:pt x="104" y="0"/>
                  </a:lnTo>
                  <a:lnTo>
                    <a:pt x="96" y="0"/>
                  </a:lnTo>
                  <a:lnTo>
                    <a:pt x="76" y="4"/>
                  </a:lnTo>
                  <a:lnTo>
                    <a:pt x="56" y="12"/>
                  </a:lnTo>
                  <a:lnTo>
                    <a:pt x="46" y="18"/>
                  </a:lnTo>
                  <a:lnTo>
                    <a:pt x="38" y="24"/>
                  </a:lnTo>
                  <a:lnTo>
                    <a:pt x="38" y="24"/>
                  </a:lnTo>
                  <a:lnTo>
                    <a:pt x="30" y="30"/>
                  </a:lnTo>
                  <a:lnTo>
                    <a:pt x="22" y="38"/>
                  </a:lnTo>
                  <a:lnTo>
                    <a:pt x="16" y="48"/>
                  </a:lnTo>
                  <a:lnTo>
                    <a:pt x="10" y="58"/>
                  </a:lnTo>
                  <a:lnTo>
                    <a:pt x="6" y="68"/>
                  </a:lnTo>
                  <a:lnTo>
                    <a:pt x="4" y="80"/>
                  </a:lnTo>
                  <a:lnTo>
                    <a:pt x="2" y="90"/>
                  </a:lnTo>
                  <a:lnTo>
                    <a:pt x="0" y="102"/>
                  </a:lnTo>
                  <a:lnTo>
                    <a:pt x="0" y="102"/>
                  </a:lnTo>
                  <a:lnTo>
                    <a:pt x="2" y="124"/>
                  </a:lnTo>
                  <a:lnTo>
                    <a:pt x="4" y="148"/>
                  </a:lnTo>
                  <a:lnTo>
                    <a:pt x="6" y="172"/>
                  </a:lnTo>
                  <a:lnTo>
                    <a:pt x="6" y="196"/>
                  </a:lnTo>
                  <a:lnTo>
                    <a:pt x="6" y="196"/>
                  </a:lnTo>
                  <a:lnTo>
                    <a:pt x="10" y="192"/>
                  </a:lnTo>
                  <a:lnTo>
                    <a:pt x="14" y="188"/>
                  </a:lnTo>
                  <a:lnTo>
                    <a:pt x="20" y="176"/>
                  </a:lnTo>
                  <a:lnTo>
                    <a:pt x="26" y="162"/>
                  </a:lnTo>
                  <a:lnTo>
                    <a:pt x="30" y="148"/>
                  </a:lnTo>
                  <a:lnTo>
                    <a:pt x="32" y="136"/>
                  </a:lnTo>
                  <a:lnTo>
                    <a:pt x="36" y="128"/>
                  </a:lnTo>
                  <a:lnTo>
                    <a:pt x="38" y="124"/>
                  </a:lnTo>
                  <a:lnTo>
                    <a:pt x="42" y="124"/>
                  </a:lnTo>
                  <a:lnTo>
                    <a:pt x="44" y="124"/>
                  </a:lnTo>
                  <a:lnTo>
                    <a:pt x="48" y="126"/>
                  </a:lnTo>
                  <a:lnTo>
                    <a:pt x="48" y="142"/>
                  </a:lnTo>
                  <a:lnTo>
                    <a:pt x="54" y="142"/>
                  </a:lnTo>
                  <a:lnTo>
                    <a:pt x="56" y="118"/>
                  </a:lnTo>
                  <a:lnTo>
                    <a:pt x="56" y="118"/>
                  </a:lnTo>
                  <a:lnTo>
                    <a:pt x="60" y="102"/>
                  </a:lnTo>
                  <a:lnTo>
                    <a:pt x="66" y="86"/>
                  </a:lnTo>
                  <a:lnTo>
                    <a:pt x="72" y="80"/>
                  </a:lnTo>
                  <a:lnTo>
                    <a:pt x="76" y="76"/>
                  </a:lnTo>
                  <a:lnTo>
                    <a:pt x="84" y="74"/>
                  </a:lnTo>
                  <a:lnTo>
                    <a:pt x="90" y="76"/>
                  </a:lnTo>
                  <a:lnTo>
                    <a:pt x="90" y="76"/>
                  </a:lnTo>
                  <a:lnTo>
                    <a:pt x="98" y="82"/>
                  </a:lnTo>
                  <a:lnTo>
                    <a:pt x="110" y="88"/>
                  </a:lnTo>
                  <a:lnTo>
                    <a:pt x="126" y="92"/>
                  </a:lnTo>
                  <a:lnTo>
                    <a:pt x="144" y="96"/>
                  </a:lnTo>
                  <a:lnTo>
                    <a:pt x="162" y="100"/>
                  </a:lnTo>
                  <a:lnTo>
                    <a:pt x="178" y="102"/>
                  </a:lnTo>
                  <a:lnTo>
                    <a:pt x="194" y="102"/>
                  </a:lnTo>
                  <a:lnTo>
                    <a:pt x="206" y="100"/>
                  </a:lnTo>
                  <a:lnTo>
                    <a:pt x="186" y="84"/>
                  </a:lnTo>
                  <a:lnTo>
                    <a:pt x="186" y="84"/>
                  </a:lnTo>
                  <a:lnTo>
                    <a:pt x="202" y="84"/>
                  </a:lnTo>
                  <a:lnTo>
                    <a:pt x="214" y="82"/>
                  </a:lnTo>
                  <a:lnTo>
                    <a:pt x="224" y="78"/>
                  </a:lnTo>
                  <a:lnTo>
                    <a:pt x="234" y="72"/>
                  </a:lnTo>
                  <a:lnTo>
                    <a:pt x="234" y="72"/>
                  </a:lnTo>
                  <a:close/>
                </a:path>
              </a:pathLst>
            </a:custGeom>
            <a:solidFill>
              <a:srgbClr val="827065"/>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32" name="Freeform 21"/>
            <p:cNvSpPr/>
            <p:nvPr>
              <p:custDataLst>
                <p:tags r:id="rId18"/>
              </p:custDataLst>
            </p:nvPr>
          </p:nvSpPr>
          <p:spPr bwMode="auto">
            <a:xfrm>
              <a:off x="5778500" y="2665413"/>
              <a:ext cx="60325" cy="44450"/>
            </a:xfrm>
            <a:custGeom>
              <a:avLst/>
              <a:gdLst>
                <a:gd name="T0" fmla="*/ 24 w 38"/>
                <a:gd name="T1" fmla="*/ 2 h 28"/>
                <a:gd name="T2" fmla="*/ 24 w 38"/>
                <a:gd name="T3" fmla="*/ 2 h 28"/>
                <a:gd name="T4" fmla="*/ 30 w 38"/>
                <a:gd name="T5" fmla="*/ 6 h 28"/>
                <a:gd name="T6" fmla="*/ 36 w 38"/>
                <a:gd name="T7" fmla="*/ 10 h 28"/>
                <a:gd name="T8" fmla="*/ 38 w 38"/>
                <a:gd name="T9" fmla="*/ 14 h 28"/>
                <a:gd name="T10" fmla="*/ 38 w 38"/>
                <a:gd name="T11" fmla="*/ 20 h 28"/>
                <a:gd name="T12" fmla="*/ 38 w 38"/>
                <a:gd name="T13" fmla="*/ 20 h 28"/>
                <a:gd name="T14" fmla="*/ 36 w 38"/>
                <a:gd name="T15" fmla="*/ 24 h 28"/>
                <a:gd name="T16" fmla="*/ 30 w 38"/>
                <a:gd name="T17" fmla="*/ 26 h 28"/>
                <a:gd name="T18" fmla="*/ 24 w 38"/>
                <a:gd name="T19" fmla="*/ 28 h 28"/>
                <a:gd name="T20" fmla="*/ 16 w 38"/>
                <a:gd name="T21" fmla="*/ 26 h 28"/>
                <a:gd name="T22" fmla="*/ 16 w 38"/>
                <a:gd name="T23" fmla="*/ 26 h 28"/>
                <a:gd name="T24" fmla="*/ 10 w 38"/>
                <a:gd name="T25" fmla="*/ 24 h 28"/>
                <a:gd name="T26" fmla="*/ 4 w 38"/>
                <a:gd name="T27" fmla="*/ 18 h 28"/>
                <a:gd name="T28" fmla="*/ 0 w 38"/>
                <a:gd name="T29" fmla="*/ 14 h 28"/>
                <a:gd name="T30" fmla="*/ 0 w 38"/>
                <a:gd name="T31" fmla="*/ 8 h 28"/>
                <a:gd name="T32" fmla="*/ 0 w 38"/>
                <a:gd name="T33" fmla="*/ 8 h 28"/>
                <a:gd name="T34" fmla="*/ 4 w 38"/>
                <a:gd name="T35" fmla="*/ 4 h 28"/>
                <a:gd name="T36" fmla="*/ 8 w 38"/>
                <a:gd name="T37" fmla="*/ 2 h 28"/>
                <a:gd name="T38" fmla="*/ 16 w 38"/>
                <a:gd name="T39" fmla="*/ 0 h 28"/>
                <a:gd name="T40" fmla="*/ 24 w 38"/>
                <a:gd name="T41" fmla="*/ 2 h 28"/>
                <a:gd name="T42" fmla="*/ 24 w 38"/>
                <a:gd name="T43"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28">
                  <a:moveTo>
                    <a:pt x="24" y="2"/>
                  </a:moveTo>
                  <a:lnTo>
                    <a:pt x="24" y="2"/>
                  </a:lnTo>
                  <a:lnTo>
                    <a:pt x="30" y="6"/>
                  </a:lnTo>
                  <a:lnTo>
                    <a:pt x="36" y="10"/>
                  </a:lnTo>
                  <a:lnTo>
                    <a:pt x="38" y="14"/>
                  </a:lnTo>
                  <a:lnTo>
                    <a:pt x="38" y="20"/>
                  </a:lnTo>
                  <a:lnTo>
                    <a:pt x="38" y="20"/>
                  </a:lnTo>
                  <a:lnTo>
                    <a:pt x="36" y="24"/>
                  </a:lnTo>
                  <a:lnTo>
                    <a:pt x="30" y="26"/>
                  </a:lnTo>
                  <a:lnTo>
                    <a:pt x="24" y="28"/>
                  </a:lnTo>
                  <a:lnTo>
                    <a:pt x="16" y="26"/>
                  </a:lnTo>
                  <a:lnTo>
                    <a:pt x="16" y="26"/>
                  </a:lnTo>
                  <a:lnTo>
                    <a:pt x="10" y="24"/>
                  </a:lnTo>
                  <a:lnTo>
                    <a:pt x="4" y="18"/>
                  </a:lnTo>
                  <a:lnTo>
                    <a:pt x="0" y="14"/>
                  </a:lnTo>
                  <a:lnTo>
                    <a:pt x="0" y="8"/>
                  </a:lnTo>
                  <a:lnTo>
                    <a:pt x="0" y="8"/>
                  </a:lnTo>
                  <a:lnTo>
                    <a:pt x="4" y="4"/>
                  </a:lnTo>
                  <a:lnTo>
                    <a:pt x="8" y="2"/>
                  </a:lnTo>
                  <a:lnTo>
                    <a:pt x="16" y="0"/>
                  </a:lnTo>
                  <a:lnTo>
                    <a:pt x="24" y="2"/>
                  </a:lnTo>
                  <a:lnTo>
                    <a:pt x="24"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33" name="Freeform 22"/>
            <p:cNvSpPr/>
            <p:nvPr>
              <p:custDataLst>
                <p:tags r:id="rId19"/>
              </p:custDataLst>
            </p:nvPr>
          </p:nvSpPr>
          <p:spPr bwMode="auto">
            <a:xfrm>
              <a:off x="5797550" y="2671763"/>
              <a:ext cx="34925" cy="34925"/>
            </a:xfrm>
            <a:custGeom>
              <a:avLst/>
              <a:gdLst>
                <a:gd name="T0" fmla="*/ 14 w 22"/>
                <a:gd name="T1" fmla="*/ 2 h 22"/>
                <a:gd name="T2" fmla="*/ 14 w 22"/>
                <a:gd name="T3" fmla="*/ 2 h 22"/>
                <a:gd name="T4" fmla="*/ 18 w 22"/>
                <a:gd name="T5" fmla="*/ 4 h 22"/>
                <a:gd name="T6" fmla="*/ 20 w 22"/>
                <a:gd name="T7" fmla="*/ 6 h 22"/>
                <a:gd name="T8" fmla="*/ 22 w 22"/>
                <a:gd name="T9" fmla="*/ 10 h 22"/>
                <a:gd name="T10" fmla="*/ 22 w 22"/>
                <a:gd name="T11" fmla="*/ 14 h 22"/>
                <a:gd name="T12" fmla="*/ 22 w 22"/>
                <a:gd name="T13" fmla="*/ 14 h 22"/>
                <a:gd name="T14" fmla="*/ 20 w 22"/>
                <a:gd name="T15" fmla="*/ 18 h 22"/>
                <a:gd name="T16" fmla="*/ 16 w 22"/>
                <a:gd name="T17" fmla="*/ 20 h 22"/>
                <a:gd name="T18" fmla="*/ 12 w 22"/>
                <a:gd name="T19" fmla="*/ 22 h 22"/>
                <a:gd name="T20" fmla="*/ 8 w 22"/>
                <a:gd name="T21" fmla="*/ 22 h 22"/>
                <a:gd name="T22" fmla="*/ 8 w 22"/>
                <a:gd name="T23" fmla="*/ 22 h 22"/>
                <a:gd name="T24" fmla="*/ 4 w 22"/>
                <a:gd name="T25" fmla="*/ 20 h 22"/>
                <a:gd name="T26" fmla="*/ 2 w 22"/>
                <a:gd name="T27" fmla="*/ 16 h 22"/>
                <a:gd name="T28" fmla="*/ 0 w 22"/>
                <a:gd name="T29" fmla="*/ 12 h 22"/>
                <a:gd name="T30" fmla="*/ 0 w 22"/>
                <a:gd name="T31" fmla="*/ 8 h 22"/>
                <a:gd name="T32" fmla="*/ 0 w 22"/>
                <a:gd name="T33" fmla="*/ 8 h 22"/>
                <a:gd name="T34" fmla="*/ 2 w 22"/>
                <a:gd name="T35" fmla="*/ 4 h 22"/>
                <a:gd name="T36" fmla="*/ 6 w 22"/>
                <a:gd name="T37" fmla="*/ 2 h 22"/>
                <a:gd name="T38" fmla="*/ 10 w 22"/>
                <a:gd name="T39" fmla="*/ 0 h 22"/>
                <a:gd name="T40" fmla="*/ 14 w 22"/>
                <a:gd name="T41" fmla="*/ 2 h 22"/>
                <a:gd name="T42" fmla="*/ 14 w 22"/>
                <a:gd name="T43"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22">
                  <a:moveTo>
                    <a:pt x="14" y="2"/>
                  </a:moveTo>
                  <a:lnTo>
                    <a:pt x="14" y="2"/>
                  </a:lnTo>
                  <a:lnTo>
                    <a:pt x="18" y="4"/>
                  </a:lnTo>
                  <a:lnTo>
                    <a:pt x="20" y="6"/>
                  </a:lnTo>
                  <a:lnTo>
                    <a:pt x="22" y="10"/>
                  </a:lnTo>
                  <a:lnTo>
                    <a:pt x="22" y="14"/>
                  </a:lnTo>
                  <a:lnTo>
                    <a:pt x="22" y="14"/>
                  </a:lnTo>
                  <a:lnTo>
                    <a:pt x="20" y="18"/>
                  </a:lnTo>
                  <a:lnTo>
                    <a:pt x="16" y="20"/>
                  </a:lnTo>
                  <a:lnTo>
                    <a:pt x="12" y="22"/>
                  </a:lnTo>
                  <a:lnTo>
                    <a:pt x="8" y="22"/>
                  </a:lnTo>
                  <a:lnTo>
                    <a:pt x="8" y="22"/>
                  </a:lnTo>
                  <a:lnTo>
                    <a:pt x="4" y="20"/>
                  </a:lnTo>
                  <a:lnTo>
                    <a:pt x="2" y="16"/>
                  </a:lnTo>
                  <a:lnTo>
                    <a:pt x="0" y="12"/>
                  </a:lnTo>
                  <a:lnTo>
                    <a:pt x="0" y="8"/>
                  </a:lnTo>
                  <a:lnTo>
                    <a:pt x="0" y="8"/>
                  </a:lnTo>
                  <a:lnTo>
                    <a:pt x="2" y="4"/>
                  </a:lnTo>
                  <a:lnTo>
                    <a:pt x="6" y="2"/>
                  </a:lnTo>
                  <a:lnTo>
                    <a:pt x="10" y="0"/>
                  </a:lnTo>
                  <a:lnTo>
                    <a:pt x="14" y="2"/>
                  </a:lnTo>
                  <a:lnTo>
                    <a:pt x="14" y="2"/>
                  </a:lnTo>
                  <a:close/>
                </a:path>
              </a:pathLst>
            </a:custGeom>
            <a:solidFill>
              <a:srgbClr val="1F1A17"/>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34" name="Freeform 23"/>
            <p:cNvSpPr/>
            <p:nvPr>
              <p:custDataLst>
                <p:tags r:id="rId20"/>
              </p:custDataLst>
            </p:nvPr>
          </p:nvSpPr>
          <p:spPr bwMode="auto">
            <a:xfrm>
              <a:off x="5816600" y="2681288"/>
              <a:ext cx="12700" cy="12700"/>
            </a:xfrm>
            <a:custGeom>
              <a:avLst/>
              <a:gdLst>
                <a:gd name="T0" fmla="*/ 4 w 8"/>
                <a:gd name="T1" fmla="*/ 0 h 8"/>
                <a:gd name="T2" fmla="*/ 4 w 8"/>
                <a:gd name="T3" fmla="*/ 0 h 8"/>
                <a:gd name="T4" fmla="*/ 6 w 8"/>
                <a:gd name="T5" fmla="*/ 2 h 8"/>
                <a:gd name="T6" fmla="*/ 8 w 8"/>
                <a:gd name="T7" fmla="*/ 4 h 8"/>
                <a:gd name="T8" fmla="*/ 8 w 8"/>
                <a:gd name="T9" fmla="*/ 4 h 8"/>
                <a:gd name="T10" fmla="*/ 6 w 8"/>
                <a:gd name="T11" fmla="*/ 6 h 8"/>
                <a:gd name="T12" fmla="*/ 2 w 8"/>
                <a:gd name="T13" fmla="*/ 8 h 8"/>
                <a:gd name="T14" fmla="*/ 2 w 8"/>
                <a:gd name="T15" fmla="*/ 8 h 8"/>
                <a:gd name="T16" fmla="*/ 0 w 8"/>
                <a:gd name="T17" fmla="*/ 6 h 8"/>
                <a:gd name="T18" fmla="*/ 0 w 8"/>
                <a:gd name="T19" fmla="*/ 2 h 8"/>
                <a:gd name="T20" fmla="*/ 0 w 8"/>
                <a:gd name="T21" fmla="*/ 2 h 8"/>
                <a:gd name="T22" fmla="*/ 2 w 8"/>
                <a:gd name="T23" fmla="*/ 0 h 8"/>
                <a:gd name="T24" fmla="*/ 4 w 8"/>
                <a:gd name="T25" fmla="*/ 0 h 8"/>
                <a:gd name="T26" fmla="*/ 4 w 8"/>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4" y="0"/>
                  </a:moveTo>
                  <a:lnTo>
                    <a:pt x="4" y="0"/>
                  </a:lnTo>
                  <a:lnTo>
                    <a:pt x="6" y="2"/>
                  </a:lnTo>
                  <a:lnTo>
                    <a:pt x="8" y="4"/>
                  </a:lnTo>
                  <a:lnTo>
                    <a:pt x="8" y="4"/>
                  </a:lnTo>
                  <a:lnTo>
                    <a:pt x="6" y="6"/>
                  </a:lnTo>
                  <a:lnTo>
                    <a:pt x="2" y="8"/>
                  </a:lnTo>
                  <a:lnTo>
                    <a:pt x="2" y="8"/>
                  </a:lnTo>
                  <a:lnTo>
                    <a:pt x="0" y="6"/>
                  </a:lnTo>
                  <a:lnTo>
                    <a:pt x="0" y="2"/>
                  </a:lnTo>
                  <a:lnTo>
                    <a:pt x="0" y="2"/>
                  </a:lnTo>
                  <a:lnTo>
                    <a:pt x="2" y="0"/>
                  </a:lnTo>
                  <a:lnTo>
                    <a:pt x="4" y="0"/>
                  </a:ln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35" name="Freeform 24"/>
            <p:cNvSpPr/>
            <p:nvPr>
              <p:custDataLst>
                <p:tags r:id="rId21"/>
              </p:custDataLst>
            </p:nvPr>
          </p:nvSpPr>
          <p:spPr bwMode="auto">
            <a:xfrm>
              <a:off x="5813425" y="2693988"/>
              <a:ext cx="6350" cy="6350"/>
            </a:xfrm>
            <a:custGeom>
              <a:avLst/>
              <a:gdLst>
                <a:gd name="T0" fmla="*/ 2 w 4"/>
                <a:gd name="T1" fmla="*/ 0 h 4"/>
                <a:gd name="T2" fmla="*/ 2 w 4"/>
                <a:gd name="T3" fmla="*/ 0 h 4"/>
                <a:gd name="T4" fmla="*/ 4 w 4"/>
                <a:gd name="T5" fmla="*/ 2 h 4"/>
                <a:gd name="T6" fmla="*/ 4 w 4"/>
                <a:gd name="T7" fmla="*/ 2 h 4"/>
                <a:gd name="T8" fmla="*/ 2 w 4"/>
                <a:gd name="T9" fmla="*/ 4 h 4"/>
                <a:gd name="T10" fmla="*/ 2 w 4"/>
                <a:gd name="T11" fmla="*/ 4 h 4"/>
                <a:gd name="T12" fmla="*/ 0 w 4"/>
                <a:gd name="T13" fmla="*/ 2 h 4"/>
                <a:gd name="T14" fmla="*/ 0 w 4"/>
                <a:gd name="T15" fmla="*/ 2 h 4"/>
                <a:gd name="T16" fmla="*/ 2 w 4"/>
                <a:gd name="T17" fmla="*/ 0 h 4"/>
                <a:gd name="T18" fmla="*/ 2 w 4"/>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
                  <a:moveTo>
                    <a:pt x="2" y="0"/>
                  </a:moveTo>
                  <a:lnTo>
                    <a:pt x="2" y="0"/>
                  </a:lnTo>
                  <a:lnTo>
                    <a:pt x="4" y="2"/>
                  </a:lnTo>
                  <a:lnTo>
                    <a:pt x="4" y="2"/>
                  </a:lnTo>
                  <a:lnTo>
                    <a:pt x="2" y="4"/>
                  </a:lnTo>
                  <a:lnTo>
                    <a:pt x="2" y="4"/>
                  </a:lnTo>
                  <a:lnTo>
                    <a:pt x="0" y="2"/>
                  </a:lnTo>
                  <a:lnTo>
                    <a:pt x="0" y="2"/>
                  </a:lnTo>
                  <a:lnTo>
                    <a:pt x="2" y="0"/>
                  </a:ln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36" name="Freeform 25"/>
            <p:cNvSpPr/>
            <p:nvPr>
              <p:custDataLst>
                <p:tags r:id="rId22"/>
              </p:custDataLst>
            </p:nvPr>
          </p:nvSpPr>
          <p:spPr bwMode="auto">
            <a:xfrm>
              <a:off x="5772150" y="2646363"/>
              <a:ext cx="82550" cy="19050"/>
            </a:xfrm>
            <a:custGeom>
              <a:avLst/>
              <a:gdLst>
                <a:gd name="T0" fmla="*/ 0 w 52"/>
                <a:gd name="T1" fmla="*/ 0 h 12"/>
                <a:gd name="T2" fmla="*/ 0 w 52"/>
                <a:gd name="T3" fmla="*/ 0 h 12"/>
                <a:gd name="T4" fmla="*/ 4 w 52"/>
                <a:gd name="T5" fmla="*/ 2 h 12"/>
                <a:gd name="T6" fmla="*/ 10 w 52"/>
                <a:gd name="T7" fmla="*/ 4 h 12"/>
                <a:gd name="T8" fmla="*/ 24 w 52"/>
                <a:gd name="T9" fmla="*/ 4 h 12"/>
                <a:gd name="T10" fmla="*/ 24 w 52"/>
                <a:gd name="T11" fmla="*/ 4 h 12"/>
                <a:gd name="T12" fmla="*/ 38 w 52"/>
                <a:gd name="T13" fmla="*/ 8 h 12"/>
                <a:gd name="T14" fmla="*/ 52 w 52"/>
                <a:gd name="T15" fmla="*/ 12 h 12"/>
                <a:gd name="T16" fmla="*/ 52 w 52"/>
                <a:gd name="T17" fmla="*/ 12 h 12"/>
                <a:gd name="T18" fmla="*/ 48 w 52"/>
                <a:gd name="T19" fmla="*/ 6 h 12"/>
                <a:gd name="T20" fmla="*/ 42 w 52"/>
                <a:gd name="T21" fmla="*/ 2 h 12"/>
                <a:gd name="T22" fmla="*/ 36 w 52"/>
                <a:gd name="T23" fmla="*/ 0 h 12"/>
                <a:gd name="T24" fmla="*/ 28 w 52"/>
                <a:gd name="T25" fmla="*/ 0 h 12"/>
                <a:gd name="T26" fmla="*/ 12 w 52"/>
                <a:gd name="T27" fmla="*/ 0 h 12"/>
                <a:gd name="T28" fmla="*/ 0 w 52"/>
                <a:gd name="T29" fmla="*/ 0 h 12"/>
                <a:gd name="T30" fmla="*/ 0 w 52"/>
                <a:gd name="T3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2" h="12">
                  <a:moveTo>
                    <a:pt x="0" y="0"/>
                  </a:moveTo>
                  <a:lnTo>
                    <a:pt x="0" y="0"/>
                  </a:lnTo>
                  <a:lnTo>
                    <a:pt x="4" y="2"/>
                  </a:lnTo>
                  <a:lnTo>
                    <a:pt x="10" y="4"/>
                  </a:lnTo>
                  <a:lnTo>
                    <a:pt x="24" y="4"/>
                  </a:lnTo>
                  <a:lnTo>
                    <a:pt x="24" y="4"/>
                  </a:lnTo>
                  <a:lnTo>
                    <a:pt x="38" y="8"/>
                  </a:lnTo>
                  <a:lnTo>
                    <a:pt x="52" y="12"/>
                  </a:lnTo>
                  <a:lnTo>
                    <a:pt x="52" y="12"/>
                  </a:lnTo>
                  <a:lnTo>
                    <a:pt x="48" y="6"/>
                  </a:lnTo>
                  <a:lnTo>
                    <a:pt x="42" y="2"/>
                  </a:lnTo>
                  <a:lnTo>
                    <a:pt x="36" y="0"/>
                  </a:lnTo>
                  <a:lnTo>
                    <a:pt x="28" y="0"/>
                  </a:lnTo>
                  <a:lnTo>
                    <a:pt x="12" y="0"/>
                  </a:lnTo>
                  <a:lnTo>
                    <a:pt x="0" y="0"/>
                  </a:lnTo>
                  <a:lnTo>
                    <a:pt x="0" y="0"/>
                  </a:lnTo>
                  <a:close/>
                </a:path>
              </a:pathLst>
            </a:custGeom>
            <a:solidFill>
              <a:srgbClr val="827065"/>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37" name="Freeform 26"/>
            <p:cNvSpPr/>
            <p:nvPr>
              <p:custDataLst>
                <p:tags r:id="rId23"/>
              </p:custDataLst>
            </p:nvPr>
          </p:nvSpPr>
          <p:spPr bwMode="auto">
            <a:xfrm>
              <a:off x="5768975" y="2779713"/>
              <a:ext cx="76200" cy="41275"/>
            </a:xfrm>
            <a:custGeom>
              <a:avLst/>
              <a:gdLst>
                <a:gd name="T0" fmla="*/ 48 w 48"/>
                <a:gd name="T1" fmla="*/ 22 h 26"/>
                <a:gd name="T2" fmla="*/ 48 w 48"/>
                <a:gd name="T3" fmla="*/ 22 h 26"/>
                <a:gd name="T4" fmla="*/ 36 w 48"/>
                <a:gd name="T5" fmla="*/ 22 h 26"/>
                <a:gd name="T6" fmla="*/ 22 w 48"/>
                <a:gd name="T7" fmla="*/ 18 h 26"/>
                <a:gd name="T8" fmla="*/ 10 w 48"/>
                <a:gd name="T9" fmla="*/ 10 h 26"/>
                <a:gd name="T10" fmla="*/ 0 w 48"/>
                <a:gd name="T11" fmla="*/ 0 h 26"/>
                <a:gd name="T12" fmla="*/ 0 w 48"/>
                <a:gd name="T13" fmla="*/ 0 h 26"/>
                <a:gd name="T14" fmla="*/ 4 w 48"/>
                <a:gd name="T15" fmla="*/ 8 h 26"/>
                <a:gd name="T16" fmla="*/ 8 w 48"/>
                <a:gd name="T17" fmla="*/ 12 h 26"/>
                <a:gd name="T18" fmla="*/ 20 w 48"/>
                <a:gd name="T19" fmla="*/ 20 h 26"/>
                <a:gd name="T20" fmla="*/ 32 w 48"/>
                <a:gd name="T21" fmla="*/ 24 h 26"/>
                <a:gd name="T22" fmla="*/ 48 w 48"/>
                <a:gd name="T23" fmla="*/ 26 h 26"/>
                <a:gd name="T24" fmla="*/ 48 w 48"/>
                <a:gd name="T25" fmla="*/ 2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26">
                  <a:moveTo>
                    <a:pt x="48" y="22"/>
                  </a:moveTo>
                  <a:lnTo>
                    <a:pt x="48" y="22"/>
                  </a:lnTo>
                  <a:lnTo>
                    <a:pt x="36" y="22"/>
                  </a:lnTo>
                  <a:lnTo>
                    <a:pt x="22" y="18"/>
                  </a:lnTo>
                  <a:lnTo>
                    <a:pt x="10" y="10"/>
                  </a:lnTo>
                  <a:lnTo>
                    <a:pt x="0" y="0"/>
                  </a:lnTo>
                  <a:lnTo>
                    <a:pt x="0" y="0"/>
                  </a:lnTo>
                  <a:lnTo>
                    <a:pt x="4" y="8"/>
                  </a:lnTo>
                  <a:lnTo>
                    <a:pt x="8" y="12"/>
                  </a:lnTo>
                  <a:lnTo>
                    <a:pt x="20" y="20"/>
                  </a:lnTo>
                  <a:lnTo>
                    <a:pt x="32" y="24"/>
                  </a:lnTo>
                  <a:lnTo>
                    <a:pt x="48" y="26"/>
                  </a:lnTo>
                  <a:lnTo>
                    <a:pt x="48" y="22"/>
                  </a:lnTo>
                  <a:close/>
                </a:path>
              </a:pathLst>
            </a:custGeom>
            <a:solidFill>
              <a:srgbClr val="E6DAC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38" name="Freeform 27"/>
            <p:cNvSpPr/>
            <p:nvPr>
              <p:custDataLst>
                <p:tags r:id="rId24"/>
              </p:custDataLst>
            </p:nvPr>
          </p:nvSpPr>
          <p:spPr bwMode="auto">
            <a:xfrm>
              <a:off x="5756275" y="2767013"/>
              <a:ext cx="19050" cy="19050"/>
            </a:xfrm>
            <a:custGeom>
              <a:avLst/>
              <a:gdLst>
                <a:gd name="T0" fmla="*/ 8 w 12"/>
                <a:gd name="T1" fmla="*/ 0 h 12"/>
                <a:gd name="T2" fmla="*/ 8 w 12"/>
                <a:gd name="T3" fmla="*/ 0 h 12"/>
                <a:gd name="T4" fmla="*/ 12 w 12"/>
                <a:gd name="T5" fmla="*/ 4 h 12"/>
                <a:gd name="T6" fmla="*/ 12 w 12"/>
                <a:gd name="T7" fmla="*/ 8 h 12"/>
                <a:gd name="T8" fmla="*/ 12 w 12"/>
                <a:gd name="T9" fmla="*/ 8 h 12"/>
                <a:gd name="T10" fmla="*/ 8 w 12"/>
                <a:gd name="T11" fmla="*/ 12 h 12"/>
                <a:gd name="T12" fmla="*/ 4 w 12"/>
                <a:gd name="T13" fmla="*/ 12 h 12"/>
                <a:gd name="T14" fmla="*/ 4 w 12"/>
                <a:gd name="T15" fmla="*/ 12 h 12"/>
                <a:gd name="T16" fmla="*/ 0 w 12"/>
                <a:gd name="T17" fmla="*/ 10 h 12"/>
                <a:gd name="T18" fmla="*/ 0 w 12"/>
                <a:gd name="T19" fmla="*/ 4 h 12"/>
                <a:gd name="T20" fmla="*/ 0 w 12"/>
                <a:gd name="T21" fmla="*/ 4 h 12"/>
                <a:gd name="T22" fmla="*/ 2 w 12"/>
                <a:gd name="T23" fmla="*/ 0 h 12"/>
                <a:gd name="T24" fmla="*/ 8 w 12"/>
                <a:gd name="T25" fmla="*/ 0 h 12"/>
                <a:gd name="T26" fmla="*/ 8 w 12"/>
                <a:gd name="T2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2">
                  <a:moveTo>
                    <a:pt x="8" y="0"/>
                  </a:moveTo>
                  <a:lnTo>
                    <a:pt x="8" y="0"/>
                  </a:lnTo>
                  <a:lnTo>
                    <a:pt x="12" y="4"/>
                  </a:lnTo>
                  <a:lnTo>
                    <a:pt x="12" y="8"/>
                  </a:lnTo>
                  <a:lnTo>
                    <a:pt x="12" y="8"/>
                  </a:lnTo>
                  <a:lnTo>
                    <a:pt x="8" y="12"/>
                  </a:lnTo>
                  <a:lnTo>
                    <a:pt x="4" y="12"/>
                  </a:lnTo>
                  <a:lnTo>
                    <a:pt x="4" y="12"/>
                  </a:lnTo>
                  <a:lnTo>
                    <a:pt x="0" y="10"/>
                  </a:lnTo>
                  <a:lnTo>
                    <a:pt x="0" y="4"/>
                  </a:lnTo>
                  <a:lnTo>
                    <a:pt x="0" y="4"/>
                  </a:lnTo>
                  <a:lnTo>
                    <a:pt x="2" y="0"/>
                  </a:lnTo>
                  <a:lnTo>
                    <a:pt x="8" y="0"/>
                  </a:lnTo>
                  <a:lnTo>
                    <a:pt x="8" y="0"/>
                  </a:lnTo>
                  <a:close/>
                </a:path>
              </a:pathLst>
            </a:custGeom>
            <a:solidFill>
              <a:srgbClr val="F2E1C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39" name="Freeform 28"/>
            <p:cNvSpPr/>
            <p:nvPr>
              <p:custDataLst>
                <p:tags r:id="rId25"/>
              </p:custDataLst>
            </p:nvPr>
          </p:nvSpPr>
          <p:spPr bwMode="auto">
            <a:xfrm>
              <a:off x="5638800" y="2652713"/>
              <a:ext cx="38100" cy="85725"/>
            </a:xfrm>
            <a:custGeom>
              <a:avLst/>
              <a:gdLst>
                <a:gd name="T0" fmla="*/ 24 w 24"/>
                <a:gd name="T1" fmla="*/ 12 h 54"/>
                <a:gd name="T2" fmla="*/ 24 w 24"/>
                <a:gd name="T3" fmla="*/ 12 h 54"/>
                <a:gd name="T4" fmla="*/ 18 w 24"/>
                <a:gd name="T5" fmla="*/ 6 h 54"/>
                <a:gd name="T6" fmla="*/ 14 w 24"/>
                <a:gd name="T7" fmla="*/ 2 h 54"/>
                <a:gd name="T8" fmla="*/ 8 w 24"/>
                <a:gd name="T9" fmla="*/ 0 h 54"/>
                <a:gd name="T10" fmla="*/ 4 w 24"/>
                <a:gd name="T11" fmla="*/ 2 h 54"/>
                <a:gd name="T12" fmla="*/ 2 w 24"/>
                <a:gd name="T13" fmla="*/ 4 h 54"/>
                <a:gd name="T14" fmla="*/ 0 w 24"/>
                <a:gd name="T15" fmla="*/ 10 h 54"/>
                <a:gd name="T16" fmla="*/ 0 w 24"/>
                <a:gd name="T17" fmla="*/ 16 h 54"/>
                <a:gd name="T18" fmla="*/ 2 w 24"/>
                <a:gd name="T19" fmla="*/ 24 h 54"/>
                <a:gd name="T20" fmla="*/ 2 w 24"/>
                <a:gd name="T21" fmla="*/ 24 h 54"/>
                <a:gd name="T22" fmla="*/ 6 w 24"/>
                <a:gd name="T23" fmla="*/ 36 h 54"/>
                <a:gd name="T24" fmla="*/ 12 w 24"/>
                <a:gd name="T25" fmla="*/ 48 h 54"/>
                <a:gd name="T26" fmla="*/ 12 w 24"/>
                <a:gd name="T27" fmla="*/ 48 h 54"/>
                <a:gd name="T28" fmla="*/ 14 w 24"/>
                <a:gd name="T29" fmla="*/ 52 h 54"/>
                <a:gd name="T30" fmla="*/ 18 w 24"/>
                <a:gd name="T31" fmla="*/ 54 h 54"/>
                <a:gd name="T32" fmla="*/ 20 w 24"/>
                <a:gd name="T33" fmla="*/ 52 h 54"/>
                <a:gd name="T34" fmla="*/ 24 w 24"/>
                <a:gd name="T35" fmla="*/ 46 h 54"/>
                <a:gd name="T36" fmla="*/ 24 w 24"/>
                <a:gd name="T37" fmla="*/ 1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54">
                  <a:moveTo>
                    <a:pt x="24" y="12"/>
                  </a:moveTo>
                  <a:lnTo>
                    <a:pt x="24" y="12"/>
                  </a:lnTo>
                  <a:lnTo>
                    <a:pt x="18" y="6"/>
                  </a:lnTo>
                  <a:lnTo>
                    <a:pt x="14" y="2"/>
                  </a:lnTo>
                  <a:lnTo>
                    <a:pt x="8" y="0"/>
                  </a:lnTo>
                  <a:lnTo>
                    <a:pt x="4" y="2"/>
                  </a:lnTo>
                  <a:lnTo>
                    <a:pt x="2" y="4"/>
                  </a:lnTo>
                  <a:lnTo>
                    <a:pt x="0" y="10"/>
                  </a:lnTo>
                  <a:lnTo>
                    <a:pt x="0" y="16"/>
                  </a:lnTo>
                  <a:lnTo>
                    <a:pt x="2" y="24"/>
                  </a:lnTo>
                  <a:lnTo>
                    <a:pt x="2" y="24"/>
                  </a:lnTo>
                  <a:lnTo>
                    <a:pt x="6" y="36"/>
                  </a:lnTo>
                  <a:lnTo>
                    <a:pt x="12" y="48"/>
                  </a:lnTo>
                  <a:lnTo>
                    <a:pt x="12" y="48"/>
                  </a:lnTo>
                  <a:lnTo>
                    <a:pt x="14" y="52"/>
                  </a:lnTo>
                  <a:lnTo>
                    <a:pt x="18" y="54"/>
                  </a:lnTo>
                  <a:lnTo>
                    <a:pt x="20" y="52"/>
                  </a:lnTo>
                  <a:lnTo>
                    <a:pt x="24" y="46"/>
                  </a:lnTo>
                  <a:lnTo>
                    <a:pt x="24" y="12"/>
                  </a:lnTo>
                  <a:close/>
                </a:path>
              </a:pathLst>
            </a:custGeom>
            <a:solidFill>
              <a:srgbClr val="F2E1C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40" name="Freeform 29"/>
            <p:cNvSpPr/>
            <p:nvPr>
              <p:custDataLst>
                <p:tags r:id="rId26"/>
              </p:custDataLst>
            </p:nvPr>
          </p:nvSpPr>
          <p:spPr bwMode="auto">
            <a:xfrm>
              <a:off x="5556250" y="2814638"/>
              <a:ext cx="98425" cy="120650"/>
            </a:xfrm>
            <a:custGeom>
              <a:avLst/>
              <a:gdLst>
                <a:gd name="T0" fmla="*/ 22 w 62"/>
                <a:gd name="T1" fmla="*/ 0 h 76"/>
                <a:gd name="T2" fmla="*/ 62 w 62"/>
                <a:gd name="T3" fmla="*/ 32 h 76"/>
                <a:gd name="T4" fmla="*/ 38 w 62"/>
                <a:gd name="T5" fmla="*/ 76 h 76"/>
                <a:gd name="T6" fmla="*/ 0 w 62"/>
                <a:gd name="T7" fmla="*/ 14 h 76"/>
                <a:gd name="T8" fmla="*/ 12 w 62"/>
                <a:gd name="T9" fmla="*/ 8 h 76"/>
                <a:gd name="T10" fmla="*/ 22 w 62"/>
                <a:gd name="T11" fmla="*/ 0 h 76"/>
              </a:gdLst>
              <a:ahLst/>
              <a:cxnLst>
                <a:cxn ang="0">
                  <a:pos x="T0" y="T1"/>
                </a:cxn>
                <a:cxn ang="0">
                  <a:pos x="T2" y="T3"/>
                </a:cxn>
                <a:cxn ang="0">
                  <a:pos x="T4" y="T5"/>
                </a:cxn>
                <a:cxn ang="0">
                  <a:pos x="T6" y="T7"/>
                </a:cxn>
                <a:cxn ang="0">
                  <a:pos x="T8" y="T9"/>
                </a:cxn>
                <a:cxn ang="0">
                  <a:pos x="T10" y="T11"/>
                </a:cxn>
              </a:cxnLst>
              <a:rect l="0" t="0" r="r" b="b"/>
              <a:pathLst>
                <a:path w="62" h="76">
                  <a:moveTo>
                    <a:pt x="22" y="0"/>
                  </a:moveTo>
                  <a:lnTo>
                    <a:pt x="62" y="32"/>
                  </a:lnTo>
                  <a:lnTo>
                    <a:pt x="38" y="76"/>
                  </a:lnTo>
                  <a:lnTo>
                    <a:pt x="0" y="14"/>
                  </a:lnTo>
                  <a:lnTo>
                    <a:pt x="12" y="8"/>
                  </a:lnTo>
                  <a:lnTo>
                    <a:pt x="2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41" name="Freeform 30"/>
            <p:cNvSpPr/>
            <p:nvPr>
              <p:custDataLst>
                <p:tags r:id="rId27"/>
              </p:custDataLst>
            </p:nvPr>
          </p:nvSpPr>
          <p:spPr bwMode="auto">
            <a:xfrm>
              <a:off x="5654675" y="2862263"/>
              <a:ext cx="57150" cy="60325"/>
            </a:xfrm>
            <a:custGeom>
              <a:avLst/>
              <a:gdLst>
                <a:gd name="T0" fmla="*/ 0 w 36"/>
                <a:gd name="T1" fmla="*/ 2 h 38"/>
                <a:gd name="T2" fmla="*/ 28 w 36"/>
                <a:gd name="T3" fmla="*/ 0 h 38"/>
                <a:gd name="T4" fmla="*/ 36 w 36"/>
                <a:gd name="T5" fmla="*/ 10 h 38"/>
                <a:gd name="T6" fmla="*/ 36 w 36"/>
                <a:gd name="T7" fmla="*/ 38 h 38"/>
                <a:gd name="T8" fmla="*/ 0 w 36"/>
                <a:gd name="T9" fmla="*/ 2 h 38"/>
              </a:gdLst>
              <a:ahLst/>
              <a:cxnLst>
                <a:cxn ang="0">
                  <a:pos x="T0" y="T1"/>
                </a:cxn>
                <a:cxn ang="0">
                  <a:pos x="T2" y="T3"/>
                </a:cxn>
                <a:cxn ang="0">
                  <a:pos x="T4" y="T5"/>
                </a:cxn>
                <a:cxn ang="0">
                  <a:pos x="T6" y="T7"/>
                </a:cxn>
                <a:cxn ang="0">
                  <a:pos x="T8" y="T9"/>
                </a:cxn>
              </a:cxnLst>
              <a:rect l="0" t="0" r="r" b="b"/>
              <a:pathLst>
                <a:path w="36" h="38">
                  <a:moveTo>
                    <a:pt x="0" y="2"/>
                  </a:moveTo>
                  <a:lnTo>
                    <a:pt x="28" y="0"/>
                  </a:lnTo>
                  <a:lnTo>
                    <a:pt x="36" y="10"/>
                  </a:lnTo>
                  <a:lnTo>
                    <a:pt x="36" y="38"/>
                  </a:ln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42" name="Freeform 31"/>
            <p:cNvSpPr/>
            <p:nvPr>
              <p:custDataLst>
                <p:tags r:id="rId28"/>
              </p:custDataLst>
            </p:nvPr>
          </p:nvSpPr>
          <p:spPr bwMode="auto">
            <a:xfrm>
              <a:off x="5635625" y="2862263"/>
              <a:ext cx="57150" cy="47625"/>
            </a:xfrm>
            <a:custGeom>
              <a:avLst/>
              <a:gdLst>
                <a:gd name="T0" fmla="*/ 0 w 36"/>
                <a:gd name="T1" fmla="*/ 8 h 30"/>
                <a:gd name="T2" fmla="*/ 10 w 36"/>
                <a:gd name="T3" fmla="*/ 0 h 30"/>
                <a:gd name="T4" fmla="*/ 20 w 36"/>
                <a:gd name="T5" fmla="*/ 2 h 30"/>
                <a:gd name="T6" fmla="*/ 36 w 36"/>
                <a:gd name="T7" fmla="*/ 18 h 30"/>
                <a:gd name="T8" fmla="*/ 28 w 36"/>
                <a:gd name="T9" fmla="*/ 30 h 30"/>
                <a:gd name="T10" fmla="*/ 4 w 36"/>
                <a:gd name="T11" fmla="*/ 28 h 30"/>
                <a:gd name="T12" fmla="*/ 0 w 36"/>
                <a:gd name="T13" fmla="*/ 8 h 30"/>
              </a:gdLst>
              <a:ahLst/>
              <a:cxnLst>
                <a:cxn ang="0">
                  <a:pos x="T0" y="T1"/>
                </a:cxn>
                <a:cxn ang="0">
                  <a:pos x="T2" y="T3"/>
                </a:cxn>
                <a:cxn ang="0">
                  <a:pos x="T4" y="T5"/>
                </a:cxn>
                <a:cxn ang="0">
                  <a:pos x="T6" y="T7"/>
                </a:cxn>
                <a:cxn ang="0">
                  <a:pos x="T8" y="T9"/>
                </a:cxn>
                <a:cxn ang="0">
                  <a:pos x="T10" y="T11"/>
                </a:cxn>
                <a:cxn ang="0">
                  <a:pos x="T12" y="T13"/>
                </a:cxn>
              </a:cxnLst>
              <a:rect l="0" t="0" r="r" b="b"/>
              <a:pathLst>
                <a:path w="36" h="30">
                  <a:moveTo>
                    <a:pt x="0" y="8"/>
                  </a:moveTo>
                  <a:lnTo>
                    <a:pt x="10" y="0"/>
                  </a:lnTo>
                  <a:lnTo>
                    <a:pt x="20" y="2"/>
                  </a:lnTo>
                  <a:lnTo>
                    <a:pt x="36" y="18"/>
                  </a:lnTo>
                  <a:lnTo>
                    <a:pt x="28" y="30"/>
                  </a:lnTo>
                  <a:lnTo>
                    <a:pt x="4" y="28"/>
                  </a:lnTo>
                  <a:lnTo>
                    <a:pt x="0" y="8"/>
                  </a:lnTo>
                  <a:close/>
                </a:path>
              </a:pathLst>
            </a:custGeom>
            <a:solidFill>
              <a:srgbClr val="CE277B"/>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43" name="Freeform 32"/>
            <p:cNvSpPr/>
            <p:nvPr>
              <p:custDataLst>
                <p:tags r:id="rId29"/>
              </p:custDataLst>
            </p:nvPr>
          </p:nvSpPr>
          <p:spPr bwMode="auto">
            <a:xfrm>
              <a:off x="5584825" y="2906713"/>
              <a:ext cx="104775" cy="485775"/>
            </a:xfrm>
            <a:custGeom>
              <a:avLst/>
              <a:gdLst>
                <a:gd name="T0" fmla="*/ 62 w 66"/>
                <a:gd name="T1" fmla="*/ 2 h 306"/>
                <a:gd name="T2" fmla="*/ 62 w 66"/>
                <a:gd name="T3" fmla="*/ 2 h 306"/>
                <a:gd name="T4" fmla="*/ 58 w 66"/>
                <a:gd name="T5" fmla="*/ 64 h 306"/>
                <a:gd name="T6" fmla="*/ 56 w 66"/>
                <a:gd name="T7" fmla="*/ 134 h 306"/>
                <a:gd name="T8" fmla="*/ 60 w 66"/>
                <a:gd name="T9" fmla="*/ 206 h 306"/>
                <a:gd name="T10" fmla="*/ 62 w 66"/>
                <a:gd name="T11" fmla="*/ 238 h 306"/>
                <a:gd name="T12" fmla="*/ 66 w 66"/>
                <a:gd name="T13" fmla="*/ 268 h 306"/>
                <a:gd name="T14" fmla="*/ 34 w 66"/>
                <a:gd name="T15" fmla="*/ 306 h 306"/>
                <a:gd name="T16" fmla="*/ 0 w 66"/>
                <a:gd name="T17" fmla="*/ 258 h 306"/>
                <a:gd name="T18" fmla="*/ 0 w 66"/>
                <a:gd name="T19" fmla="*/ 258 h 306"/>
                <a:gd name="T20" fmla="*/ 6 w 66"/>
                <a:gd name="T21" fmla="*/ 248 h 306"/>
                <a:gd name="T22" fmla="*/ 12 w 66"/>
                <a:gd name="T23" fmla="*/ 234 h 306"/>
                <a:gd name="T24" fmla="*/ 20 w 66"/>
                <a:gd name="T25" fmla="*/ 204 h 306"/>
                <a:gd name="T26" fmla="*/ 24 w 66"/>
                <a:gd name="T27" fmla="*/ 170 h 306"/>
                <a:gd name="T28" fmla="*/ 28 w 66"/>
                <a:gd name="T29" fmla="*/ 134 h 306"/>
                <a:gd name="T30" fmla="*/ 32 w 66"/>
                <a:gd name="T31" fmla="*/ 60 h 306"/>
                <a:gd name="T32" fmla="*/ 34 w 66"/>
                <a:gd name="T33" fmla="*/ 26 h 306"/>
                <a:gd name="T34" fmla="*/ 36 w 66"/>
                <a:gd name="T35" fmla="*/ 0 h 306"/>
                <a:gd name="T36" fmla="*/ 62 w 66"/>
                <a:gd name="T37" fmla="*/ 2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6" h="306">
                  <a:moveTo>
                    <a:pt x="62" y="2"/>
                  </a:moveTo>
                  <a:lnTo>
                    <a:pt x="62" y="2"/>
                  </a:lnTo>
                  <a:lnTo>
                    <a:pt x="58" y="64"/>
                  </a:lnTo>
                  <a:lnTo>
                    <a:pt x="56" y="134"/>
                  </a:lnTo>
                  <a:lnTo>
                    <a:pt x="60" y="206"/>
                  </a:lnTo>
                  <a:lnTo>
                    <a:pt x="62" y="238"/>
                  </a:lnTo>
                  <a:lnTo>
                    <a:pt x="66" y="268"/>
                  </a:lnTo>
                  <a:lnTo>
                    <a:pt x="34" y="306"/>
                  </a:lnTo>
                  <a:lnTo>
                    <a:pt x="0" y="258"/>
                  </a:lnTo>
                  <a:lnTo>
                    <a:pt x="0" y="258"/>
                  </a:lnTo>
                  <a:lnTo>
                    <a:pt x="6" y="248"/>
                  </a:lnTo>
                  <a:lnTo>
                    <a:pt x="12" y="234"/>
                  </a:lnTo>
                  <a:lnTo>
                    <a:pt x="20" y="204"/>
                  </a:lnTo>
                  <a:lnTo>
                    <a:pt x="24" y="170"/>
                  </a:lnTo>
                  <a:lnTo>
                    <a:pt x="28" y="134"/>
                  </a:lnTo>
                  <a:lnTo>
                    <a:pt x="32" y="60"/>
                  </a:lnTo>
                  <a:lnTo>
                    <a:pt x="34" y="26"/>
                  </a:lnTo>
                  <a:lnTo>
                    <a:pt x="36" y="0"/>
                  </a:lnTo>
                  <a:lnTo>
                    <a:pt x="62" y="2"/>
                  </a:lnTo>
                  <a:close/>
                </a:path>
              </a:pathLst>
            </a:custGeom>
            <a:solidFill>
              <a:srgbClr val="BC337B"/>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44" name="Freeform 33"/>
            <p:cNvSpPr/>
            <p:nvPr>
              <p:custDataLst>
                <p:tags r:id="rId30"/>
              </p:custDataLst>
            </p:nvPr>
          </p:nvSpPr>
          <p:spPr bwMode="auto">
            <a:xfrm>
              <a:off x="5486400" y="2760663"/>
              <a:ext cx="717550" cy="304800"/>
            </a:xfrm>
            <a:custGeom>
              <a:avLst/>
              <a:gdLst>
                <a:gd name="T0" fmla="*/ 234 w 452"/>
                <a:gd name="T1" fmla="*/ 112 h 192"/>
                <a:gd name="T2" fmla="*/ 86 w 452"/>
                <a:gd name="T3" fmla="*/ 66 h 192"/>
                <a:gd name="T4" fmla="*/ 86 w 452"/>
                <a:gd name="T5" fmla="*/ 66 h 192"/>
                <a:gd name="T6" fmla="*/ 70 w 452"/>
                <a:gd name="T7" fmla="*/ 62 h 192"/>
                <a:gd name="T8" fmla="*/ 54 w 452"/>
                <a:gd name="T9" fmla="*/ 62 h 192"/>
                <a:gd name="T10" fmla="*/ 40 w 452"/>
                <a:gd name="T11" fmla="*/ 64 h 192"/>
                <a:gd name="T12" fmla="*/ 28 w 452"/>
                <a:gd name="T13" fmla="*/ 70 h 192"/>
                <a:gd name="T14" fmla="*/ 16 w 452"/>
                <a:gd name="T15" fmla="*/ 76 h 192"/>
                <a:gd name="T16" fmla="*/ 8 w 452"/>
                <a:gd name="T17" fmla="*/ 86 h 192"/>
                <a:gd name="T18" fmla="*/ 2 w 452"/>
                <a:gd name="T19" fmla="*/ 94 h 192"/>
                <a:gd name="T20" fmla="*/ 0 w 452"/>
                <a:gd name="T21" fmla="*/ 104 h 192"/>
                <a:gd name="T22" fmla="*/ 0 w 452"/>
                <a:gd name="T23" fmla="*/ 104 h 192"/>
                <a:gd name="T24" fmla="*/ 0 w 452"/>
                <a:gd name="T25" fmla="*/ 118 h 192"/>
                <a:gd name="T26" fmla="*/ 0 w 452"/>
                <a:gd name="T27" fmla="*/ 126 h 192"/>
                <a:gd name="T28" fmla="*/ 4 w 452"/>
                <a:gd name="T29" fmla="*/ 134 h 192"/>
                <a:gd name="T30" fmla="*/ 8 w 452"/>
                <a:gd name="T31" fmla="*/ 140 h 192"/>
                <a:gd name="T32" fmla="*/ 14 w 452"/>
                <a:gd name="T33" fmla="*/ 148 h 192"/>
                <a:gd name="T34" fmla="*/ 22 w 452"/>
                <a:gd name="T35" fmla="*/ 154 h 192"/>
                <a:gd name="T36" fmla="*/ 32 w 452"/>
                <a:gd name="T37" fmla="*/ 158 h 192"/>
                <a:gd name="T38" fmla="*/ 200 w 452"/>
                <a:gd name="T39" fmla="*/ 188 h 192"/>
                <a:gd name="T40" fmla="*/ 200 w 452"/>
                <a:gd name="T41" fmla="*/ 188 h 192"/>
                <a:gd name="T42" fmla="*/ 222 w 452"/>
                <a:gd name="T43" fmla="*/ 192 h 192"/>
                <a:gd name="T44" fmla="*/ 242 w 452"/>
                <a:gd name="T45" fmla="*/ 192 h 192"/>
                <a:gd name="T46" fmla="*/ 250 w 452"/>
                <a:gd name="T47" fmla="*/ 190 h 192"/>
                <a:gd name="T48" fmla="*/ 260 w 452"/>
                <a:gd name="T49" fmla="*/ 186 h 192"/>
                <a:gd name="T50" fmla="*/ 268 w 452"/>
                <a:gd name="T51" fmla="*/ 182 h 192"/>
                <a:gd name="T52" fmla="*/ 278 w 452"/>
                <a:gd name="T53" fmla="*/ 176 h 192"/>
                <a:gd name="T54" fmla="*/ 452 w 452"/>
                <a:gd name="T55" fmla="*/ 28 h 192"/>
                <a:gd name="T56" fmla="*/ 422 w 452"/>
                <a:gd name="T57" fmla="*/ 0 h 192"/>
                <a:gd name="T58" fmla="*/ 422 w 452"/>
                <a:gd name="T59" fmla="*/ 0 h 192"/>
                <a:gd name="T60" fmla="*/ 366 w 452"/>
                <a:gd name="T61" fmla="*/ 32 h 192"/>
                <a:gd name="T62" fmla="*/ 316 w 452"/>
                <a:gd name="T63" fmla="*/ 62 h 192"/>
                <a:gd name="T64" fmla="*/ 274 w 452"/>
                <a:gd name="T65" fmla="*/ 88 h 192"/>
                <a:gd name="T66" fmla="*/ 234 w 452"/>
                <a:gd name="T67" fmla="*/ 112 h 192"/>
                <a:gd name="T68" fmla="*/ 234 w 452"/>
                <a:gd name="T69"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2" h="192">
                  <a:moveTo>
                    <a:pt x="234" y="112"/>
                  </a:moveTo>
                  <a:lnTo>
                    <a:pt x="86" y="66"/>
                  </a:lnTo>
                  <a:lnTo>
                    <a:pt x="86" y="66"/>
                  </a:lnTo>
                  <a:lnTo>
                    <a:pt x="70" y="62"/>
                  </a:lnTo>
                  <a:lnTo>
                    <a:pt x="54" y="62"/>
                  </a:lnTo>
                  <a:lnTo>
                    <a:pt x="40" y="64"/>
                  </a:lnTo>
                  <a:lnTo>
                    <a:pt x="28" y="70"/>
                  </a:lnTo>
                  <a:lnTo>
                    <a:pt x="16" y="76"/>
                  </a:lnTo>
                  <a:lnTo>
                    <a:pt x="8" y="86"/>
                  </a:lnTo>
                  <a:lnTo>
                    <a:pt x="2" y="94"/>
                  </a:lnTo>
                  <a:lnTo>
                    <a:pt x="0" y="104"/>
                  </a:lnTo>
                  <a:lnTo>
                    <a:pt x="0" y="104"/>
                  </a:lnTo>
                  <a:lnTo>
                    <a:pt x="0" y="118"/>
                  </a:lnTo>
                  <a:lnTo>
                    <a:pt x="0" y="126"/>
                  </a:lnTo>
                  <a:lnTo>
                    <a:pt x="4" y="134"/>
                  </a:lnTo>
                  <a:lnTo>
                    <a:pt x="8" y="140"/>
                  </a:lnTo>
                  <a:lnTo>
                    <a:pt x="14" y="148"/>
                  </a:lnTo>
                  <a:lnTo>
                    <a:pt x="22" y="154"/>
                  </a:lnTo>
                  <a:lnTo>
                    <a:pt x="32" y="158"/>
                  </a:lnTo>
                  <a:lnTo>
                    <a:pt x="200" y="188"/>
                  </a:lnTo>
                  <a:lnTo>
                    <a:pt x="200" y="188"/>
                  </a:lnTo>
                  <a:lnTo>
                    <a:pt x="222" y="192"/>
                  </a:lnTo>
                  <a:lnTo>
                    <a:pt x="242" y="192"/>
                  </a:lnTo>
                  <a:lnTo>
                    <a:pt x="250" y="190"/>
                  </a:lnTo>
                  <a:lnTo>
                    <a:pt x="260" y="186"/>
                  </a:lnTo>
                  <a:lnTo>
                    <a:pt x="268" y="182"/>
                  </a:lnTo>
                  <a:lnTo>
                    <a:pt x="278" y="176"/>
                  </a:lnTo>
                  <a:lnTo>
                    <a:pt x="452" y="28"/>
                  </a:lnTo>
                  <a:lnTo>
                    <a:pt x="422" y="0"/>
                  </a:lnTo>
                  <a:lnTo>
                    <a:pt x="422" y="0"/>
                  </a:lnTo>
                  <a:lnTo>
                    <a:pt x="366" y="32"/>
                  </a:lnTo>
                  <a:lnTo>
                    <a:pt x="316" y="62"/>
                  </a:lnTo>
                  <a:lnTo>
                    <a:pt x="274" y="88"/>
                  </a:lnTo>
                  <a:lnTo>
                    <a:pt x="234" y="112"/>
                  </a:lnTo>
                  <a:lnTo>
                    <a:pt x="234" y="112"/>
                  </a:lnTo>
                  <a:close/>
                </a:path>
              </a:pathLst>
            </a:custGeom>
            <a:solidFill>
              <a:srgbClr val="595E73"/>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45" name="Freeform 34"/>
            <p:cNvSpPr/>
            <p:nvPr>
              <p:custDataLst>
                <p:tags r:id="rId31"/>
              </p:custDataLst>
            </p:nvPr>
          </p:nvSpPr>
          <p:spPr bwMode="auto">
            <a:xfrm>
              <a:off x="5486400" y="2760663"/>
              <a:ext cx="695325" cy="269875"/>
            </a:xfrm>
            <a:custGeom>
              <a:avLst/>
              <a:gdLst>
                <a:gd name="T0" fmla="*/ 234 w 438"/>
                <a:gd name="T1" fmla="*/ 112 h 170"/>
                <a:gd name="T2" fmla="*/ 86 w 438"/>
                <a:gd name="T3" fmla="*/ 66 h 170"/>
                <a:gd name="T4" fmla="*/ 86 w 438"/>
                <a:gd name="T5" fmla="*/ 66 h 170"/>
                <a:gd name="T6" fmla="*/ 70 w 438"/>
                <a:gd name="T7" fmla="*/ 62 h 170"/>
                <a:gd name="T8" fmla="*/ 54 w 438"/>
                <a:gd name="T9" fmla="*/ 62 h 170"/>
                <a:gd name="T10" fmla="*/ 40 w 438"/>
                <a:gd name="T11" fmla="*/ 64 h 170"/>
                <a:gd name="T12" fmla="*/ 28 w 438"/>
                <a:gd name="T13" fmla="*/ 70 h 170"/>
                <a:gd name="T14" fmla="*/ 16 w 438"/>
                <a:gd name="T15" fmla="*/ 76 h 170"/>
                <a:gd name="T16" fmla="*/ 8 w 438"/>
                <a:gd name="T17" fmla="*/ 86 h 170"/>
                <a:gd name="T18" fmla="*/ 2 w 438"/>
                <a:gd name="T19" fmla="*/ 94 h 170"/>
                <a:gd name="T20" fmla="*/ 0 w 438"/>
                <a:gd name="T21" fmla="*/ 104 h 170"/>
                <a:gd name="T22" fmla="*/ 0 w 438"/>
                <a:gd name="T23" fmla="*/ 104 h 170"/>
                <a:gd name="T24" fmla="*/ 0 w 438"/>
                <a:gd name="T25" fmla="*/ 108 h 170"/>
                <a:gd name="T26" fmla="*/ 0 w 438"/>
                <a:gd name="T27" fmla="*/ 108 h 170"/>
                <a:gd name="T28" fmla="*/ 4 w 438"/>
                <a:gd name="T29" fmla="*/ 116 h 170"/>
                <a:gd name="T30" fmla="*/ 10 w 438"/>
                <a:gd name="T31" fmla="*/ 124 h 170"/>
                <a:gd name="T32" fmla="*/ 18 w 438"/>
                <a:gd name="T33" fmla="*/ 130 h 170"/>
                <a:gd name="T34" fmla="*/ 28 w 438"/>
                <a:gd name="T35" fmla="*/ 136 h 170"/>
                <a:gd name="T36" fmla="*/ 196 w 438"/>
                <a:gd name="T37" fmla="*/ 166 h 170"/>
                <a:gd name="T38" fmla="*/ 196 w 438"/>
                <a:gd name="T39" fmla="*/ 166 h 170"/>
                <a:gd name="T40" fmla="*/ 218 w 438"/>
                <a:gd name="T41" fmla="*/ 170 h 170"/>
                <a:gd name="T42" fmla="*/ 238 w 438"/>
                <a:gd name="T43" fmla="*/ 170 h 170"/>
                <a:gd name="T44" fmla="*/ 248 w 438"/>
                <a:gd name="T45" fmla="*/ 168 h 170"/>
                <a:gd name="T46" fmla="*/ 256 w 438"/>
                <a:gd name="T47" fmla="*/ 164 h 170"/>
                <a:gd name="T48" fmla="*/ 266 w 438"/>
                <a:gd name="T49" fmla="*/ 160 h 170"/>
                <a:gd name="T50" fmla="*/ 274 w 438"/>
                <a:gd name="T51" fmla="*/ 154 h 170"/>
                <a:gd name="T52" fmla="*/ 438 w 438"/>
                <a:gd name="T53" fmla="*/ 14 h 170"/>
                <a:gd name="T54" fmla="*/ 422 w 438"/>
                <a:gd name="T55" fmla="*/ 0 h 170"/>
                <a:gd name="T56" fmla="*/ 422 w 438"/>
                <a:gd name="T57" fmla="*/ 0 h 170"/>
                <a:gd name="T58" fmla="*/ 366 w 438"/>
                <a:gd name="T59" fmla="*/ 32 h 170"/>
                <a:gd name="T60" fmla="*/ 316 w 438"/>
                <a:gd name="T61" fmla="*/ 62 h 170"/>
                <a:gd name="T62" fmla="*/ 274 w 438"/>
                <a:gd name="T63" fmla="*/ 88 h 170"/>
                <a:gd name="T64" fmla="*/ 234 w 438"/>
                <a:gd name="T65" fmla="*/ 112 h 170"/>
                <a:gd name="T66" fmla="*/ 234 w 438"/>
                <a:gd name="T67" fmla="*/ 112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38" h="170">
                  <a:moveTo>
                    <a:pt x="234" y="112"/>
                  </a:moveTo>
                  <a:lnTo>
                    <a:pt x="86" y="66"/>
                  </a:lnTo>
                  <a:lnTo>
                    <a:pt x="86" y="66"/>
                  </a:lnTo>
                  <a:lnTo>
                    <a:pt x="70" y="62"/>
                  </a:lnTo>
                  <a:lnTo>
                    <a:pt x="54" y="62"/>
                  </a:lnTo>
                  <a:lnTo>
                    <a:pt x="40" y="64"/>
                  </a:lnTo>
                  <a:lnTo>
                    <a:pt x="28" y="70"/>
                  </a:lnTo>
                  <a:lnTo>
                    <a:pt x="16" y="76"/>
                  </a:lnTo>
                  <a:lnTo>
                    <a:pt x="8" y="86"/>
                  </a:lnTo>
                  <a:lnTo>
                    <a:pt x="2" y="94"/>
                  </a:lnTo>
                  <a:lnTo>
                    <a:pt x="0" y="104"/>
                  </a:lnTo>
                  <a:lnTo>
                    <a:pt x="0" y="104"/>
                  </a:lnTo>
                  <a:lnTo>
                    <a:pt x="0" y="108"/>
                  </a:lnTo>
                  <a:lnTo>
                    <a:pt x="0" y="108"/>
                  </a:lnTo>
                  <a:lnTo>
                    <a:pt x="4" y="116"/>
                  </a:lnTo>
                  <a:lnTo>
                    <a:pt x="10" y="124"/>
                  </a:lnTo>
                  <a:lnTo>
                    <a:pt x="18" y="130"/>
                  </a:lnTo>
                  <a:lnTo>
                    <a:pt x="28" y="136"/>
                  </a:lnTo>
                  <a:lnTo>
                    <a:pt x="196" y="166"/>
                  </a:lnTo>
                  <a:lnTo>
                    <a:pt x="196" y="166"/>
                  </a:lnTo>
                  <a:lnTo>
                    <a:pt x="218" y="170"/>
                  </a:lnTo>
                  <a:lnTo>
                    <a:pt x="238" y="170"/>
                  </a:lnTo>
                  <a:lnTo>
                    <a:pt x="248" y="168"/>
                  </a:lnTo>
                  <a:lnTo>
                    <a:pt x="256" y="164"/>
                  </a:lnTo>
                  <a:lnTo>
                    <a:pt x="266" y="160"/>
                  </a:lnTo>
                  <a:lnTo>
                    <a:pt x="274" y="154"/>
                  </a:lnTo>
                  <a:lnTo>
                    <a:pt x="438" y="14"/>
                  </a:lnTo>
                  <a:lnTo>
                    <a:pt x="422" y="0"/>
                  </a:lnTo>
                  <a:lnTo>
                    <a:pt x="422" y="0"/>
                  </a:lnTo>
                  <a:lnTo>
                    <a:pt x="366" y="32"/>
                  </a:lnTo>
                  <a:lnTo>
                    <a:pt x="316" y="62"/>
                  </a:lnTo>
                  <a:lnTo>
                    <a:pt x="274" y="88"/>
                  </a:lnTo>
                  <a:lnTo>
                    <a:pt x="234" y="112"/>
                  </a:lnTo>
                  <a:lnTo>
                    <a:pt x="234" y="112"/>
                  </a:lnTo>
                  <a:close/>
                </a:path>
              </a:pathLst>
            </a:custGeom>
            <a:solidFill>
              <a:srgbClr val="6F768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46" name="Freeform 35"/>
            <p:cNvSpPr/>
            <p:nvPr>
              <p:custDataLst>
                <p:tags r:id="rId32"/>
              </p:custDataLst>
            </p:nvPr>
          </p:nvSpPr>
          <p:spPr bwMode="auto">
            <a:xfrm>
              <a:off x="6156325" y="2713038"/>
              <a:ext cx="155575" cy="85725"/>
            </a:xfrm>
            <a:custGeom>
              <a:avLst/>
              <a:gdLst>
                <a:gd name="T0" fmla="*/ 0 w 98"/>
                <a:gd name="T1" fmla="*/ 30 h 54"/>
                <a:gd name="T2" fmla="*/ 28 w 98"/>
                <a:gd name="T3" fmla="*/ 12 h 54"/>
                <a:gd name="T4" fmla="*/ 98 w 98"/>
                <a:gd name="T5" fmla="*/ 0 h 54"/>
                <a:gd name="T6" fmla="*/ 78 w 98"/>
                <a:gd name="T7" fmla="*/ 20 h 54"/>
                <a:gd name="T8" fmla="*/ 50 w 98"/>
                <a:gd name="T9" fmla="*/ 32 h 54"/>
                <a:gd name="T10" fmla="*/ 28 w 98"/>
                <a:gd name="T11" fmla="*/ 54 h 54"/>
                <a:gd name="T12" fmla="*/ 0 w 98"/>
                <a:gd name="T13" fmla="*/ 30 h 54"/>
              </a:gdLst>
              <a:ahLst/>
              <a:cxnLst>
                <a:cxn ang="0">
                  <a:pos x="T0" y="T1"/>
                </a:cxn>
                <a:cxn ang="0">
                  <a:pos x="T2" y="T3"/>
                </a:cxn>
                <a:cxn ang="0">
                  <a:pos x="T4" y="T5"/>
                </a:cxn>
                <a:cxn ang="0">
                  <a:pos x="T6" y="T7"/>
                </a:cxn>
                <a:cxn ang="0">
                  <a:pos x="T8" y="T9"/>
                </a:cxn>
                <a:cxn ang="0">
                  <a:pos x="T10" y="T11"/>
                </a:cxn>
                <a:cxn ang="0">
                  <a:pos x="T12" y="T13"/>
                </a:cxn>
              </a:cxnLst>
              <a:rect l="0" t="0" r="r" b="b"/>
              <a:pathLst>
                <a:path w="98" h="54">
                  <a:moveTo>
                    <a:pt x="0" y="30"/>
                  </a:moveTo>
                  <a:lnTo>
                    <a:pt x="28" y="12"/>
                  </a:lnTo>
                  <a:lnTo>
                    <a:pt x="98" y="0"/>
                  </a:lnTo>
                  <a:lnTo>
                    <a:pt x="78" y="20"/>
                  </a:lnTo>
                  <a:lnTo>
                    <a:pt x="50" y="32"/>
                  </a:lnTo>
                  <a:lnTo>
                    <a:pt x="28" y="54"/>
                  </a:lnTo>
                  <a:lnTo>
                    <a:pt x="0" y="30"/>
                  </a:lnTo>
                  <a:close/>
                </a:path>
              </a:pathLst>
            </a:custGeom>
            <a:solidFill>
              <a:srgbClr val="F7ECDC"/>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47" name="Freeform 36"/>
            <p:cNvSpPr/>
            <p:nvPr>
              <p:custDataLst>
                <p:tags r:id="rId33"/>
              </p:custDataLst>
            </p:nvPr>
          </p:nvSpPr>
          <p:spPr bwMode="auto">
            <a:xfrm>
              <a:off x="5280025" y="4217988"/>
              <a:ext cx="387350" cy="165100"/>
            </a:xfrm>
            <a:custGeom>
              <a:avLst/>
              <a:gdLst>
                <a:gd name="T0" fmla="*/ 36 w 244"/>
                <a:gd name="T1" fmla="*/ 2 h 104"/>
                <a:gd name="T2" fmla="*/ 26 w 244"/>
                <a:gd name="T3" fmla="*/ 32 h 104"/>
                <a:gd name="T4" fmla="*/ 26 w 244"/>
                <a:gd name="T5" fmla="*/ 32 h 104"/>
                <a:gd name="T6" fmla="*/ 18 w 244"/>
                <a:gd name="T7" fmla="*/ 48 h 104"/>
                <a:gd name="T8" fmla="*/ 10 w 244"/>
                <a:gd name="T9" fmla="*/ 66 h 104"/>
                <a:gd name="T10" fmla="*/ 0 w 244"/>
                <a:gd name="T11" fmla="*/ 102 h 104"/>
                <a:gd name="T12" fmla="*/ 242 w 244"/>
                <a:gd name="T13" fmla="*/ 104 h 104"/>
                <a:gd name="T14" fmla="*/ 242 w 244"/>
                <a:gd name="T15" fmla="*/ 104 h 104"/>
                <a:gd name="T16" fmla="*/ 244 w 244"/>
                <a:gd name="T17" fmla="*/ 92 h 104"/>
                <a:gd name="T18" fmla="*/ 242 w 244"/>
                <a:gd name="T19" fmla="*/ 80 h 104"/>
                <a:gd name="T20" fmla="*/ 238 w 244"/>
                <a:gd name="T21" fmla="*/ 72 h 104"/>
                <a:gd name="T22" fmla="*/ 230 w 244"/>
                <a:gd name="T23" fmla="*/ 64 h 104"/>
                <a:gd name="T24" fmla="*/ 222 w 244"/>
                <a:gd name="T25" fmla="*/ 60 h 104"/>
                <a:gd name="T26" fmla="*/ 210 w 244"/>
                <a:gd name="T27" fmla="*/ 54 h 104"/>
                <a:gd name="T28" fmla="*/ 186 w 244"/>
                <a:gd name="T29" fmla="*/ 48 h 104"/>
                <a:gd name="T30" fmla="*/ 138 w 244"/>
                <a:gd name="T31" fmla="*/ 38 h 104"/>
                <a:gd name="T32" fmla="*/ 128 w 244"/>
                <a:gd name="T33" fmla="*/ 36 h 104"/>
                <a:gd name="T34" fmla="*/ 122 w 244"/>
                <a:gd name="T35" fmla="*/ 32 h 104"/>
                <a:gd name="T36" fmla="*/ 116 w 244"/>
                <a:gd name="T37" fmla="*/ 28 h 104"/>
                <a:gd name="T38" fmla="*/ 112 w 244"/>
                <a:gd name="T39" fmla="*/ 24 h 104"/>
                <a:gd name="T40" fmla="*/ 118 w 244"/>
                <a:gd name="T41" fmla="*/ 0 h 104"/>
                <a:gd name="T42" fmla="*/ 36 w 244"/>
                <a:gd name="T43" fmla="*/ 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104">
                  <a:moveTo>
                    <a:pt x="36" y="2"/>
                  </a:moveTo>
                  <a:lnTo>
                    <a:pt x="26" y="32"/>
                  </a:lnTo>
                  <a:lnTo>
                    <a:pt x="26" y="32"/>
                  </a:lnTo>
                  <a:lnTo>
                    <a:pt x="18" y="48"/>
                  </a:lnTo>
                  <a:lnTo>
                    <a:pt x="10" y="66"/>
                  </a:lnTo>
                  <a:lnTo>
                    <a:pt x="0" y="102"/>
                  </a:lnTo>
                  <a:lnTo>
                    <a:pt x="242" y="104"/>
                  </a:lnTo>
                  <a:lnTo>
                    <a:pt x="242" y="104"/>
                  </a:lnTo>
                  <a:lnTo>
                    <a:pt x="244" y="92"/>
                  </a:lnTo>
                  <a:lnTo>
                    <a:pt x="242" y="80"/>
                  </a:lnTo>
                  <a:lnTo>
                    <a:pt x="238" y="72"/>
                  </a:lnTo>
                  <a:lnTo>
                    <a:pt x="230" y="64"/>
                  </a:lnTo>
                  <a:lnTo>
                    <a:pt x="222" y="60"/>
                  </a:lnTo>
                  <a:lnTo>
                    <a:pt x="210" y="54"/>
                  </a:lnTo>
                  <a:lnTo>
                    <a:pt x="186" y="48"/>
                  </a:lnTo>
                  <a:lnTo>
                    <a:pt x="138" y="38"/>
                  </a:lnTo>
                  <a:lnTo>
                    <a:pt x="128" y="36"/>
                  </a:lnTo>
                  <a:lnTo>
                    <a:pt x="122" y="32"/>
                  </a:lnTo>
                  <a:lnTo>
                    <a:pt x="116" y="28"/>
                  </a:lnTo>
                  <a:lnTo>
                    <a:pt x="112" y="24"/>
                  </a:lnTo>
                  <a:lnTo>
                    <a:pt x="118" y="0"/>
                  </a:lnTo>
                  <a:lnTo>
                    <a:pt x="36" y="2"/>
                  </a:lnTo>
                  <a:close/>
                </a:path>
              </a:pathLst>
            </a:custGeom>
            <a:solidFill>
              <a:srgbClr val="6B3513"/>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48" name="Freeform 37"/>
            <p:cNvSpPr/>
            <p:nvPr>
              <p:custDataLst>
                <p:tags r:id="rId34"/>
              </p:custDataLst>
            </p:nvPr>
          </p:nvSpPr>
          <p:spPr bwMode="auto">
            <a:xfrm>
              <a:off x="5321300" y="4217988"/>
              <a:ext cx="146050" cy="60325"/>
            </a:xfrm>
            <a:custGeom>
              <a:avLst/>
              <a:gdLst>
                <a:gd name="T0" fmla="*/ 10 w 92"/>
                <a:gd name="T1" fmla="*/ 2 h 38"/>
                <a:gd name="T2" fmla="*/ 0 w 92"/>
                <a:gd name="T3" fmla="*/ 32 h 38"/>
                <a:gd name="T4" fmla="*/ 0 w 92"/>
                <a:gd name="T5" fmla="*/ 32 h 38"/>
                <a:gd name="T6" fmla="*/ 0 w 92"/>
                <a:gd name="T7" fmla="*/ 32 h 38"/>
                <a:gd name="T8" fmla="*/ 20 w 92"/>
                <a:gd name="T9" fmla="*/ 36 h 38"/>
                <a:gd name="T10" fmla="*/ 42 w 92"/>
                <a:gd name="T11" fmla="*/ 38 h 38"/>
                <a:gd name="T12" fmla="*/ 54 w 92"/>
                <a:gd name="T13" fmla="*/ 38 h 38"/>
                <a:gd name="T14" fmla="*/ 64 w 92"/>
                <a:gd name="T15" fmla="*/ 36 h 38"/>
                <a:gd name="T16" fmla="*/ 76 w 92"/>
                <a:gd name="T17" fmla="*/ 30 h 38"/>
                <a:gd name="T18" fmla="*/ 86 w 92"/>
                <a:gd name="T19" fmla="*/ 24 h 38"/>
                <a:gd name="T20" fmla="*/ 86 w 92"/>
                <a:gd name="T21" fmla="*/ 24 h 38"/>
                <a:gd name="T22" fmla="*/ 92 w 92"/>
                <a:gd name="T23" fmla="*/ 0 h 38"/>
                <a:gd name="T24" fmla="*/ 10 w 92"/>
                <a:gd name="T25"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38">
                  <a:moveTo>
                    <a:pt x="10" y="2"/>
                  </a:moveTo>
                  <a:lnTo>
                    <a:pt x="0" y="32"/>
                  </a:lnTo>
                  <a:lnTo>
                    <a:pt x="0" y="32"/>
                  </a:lnTo>
                  <a:lnTo>
                    <a:pt x="0" y="32"/>
                  </a:lnTo>
                  <a:lnTo>
                    <a:pt x="20" y="36"/>
                  </a:lnTo>
                  <a:lnTo>
                    <a:pt x="42" y="38"/>
                  </a:lnTo>
                  <a:lnTo>
                    <a:pt x="54" y="38"/>
                  </a:lnTo>
                  <a:lnTo>
                    <a:pt x="64" y="36"/>
                  </a:lnTo>
                  <a:lnTo>
                    <a:pt x="76" y="30"/>
                  </a:lnTo>
                  <a:lnTo>
                    <a:pt x="86" y="24"/>
                  </a:lnTo>
                  <a:lnTo>
                    <a:pt x="86" y="24"/>
                  </a:lnTo>
                  <a:lnTo>
                    <a:pt x="92" y="0"/>
                  </a:lnTo>
                  <a:lnTo>
                    <a:pt x="10" y="2"/>
                  </a:lnTo>
                  <a:close/>
                </a:path>
              </a:pathLst>
            </a:custGeom>
            <a:solidFill>
              <a:srgbClr val="1F1A17"/>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49" name="Freeform 38"/>
            <p:cNvSpPr/>
            <p:nvPr>
              <p:custDataLst>
                <p:tags r:id="rId35"/>
              </p:custDataLst>
            </p:nvPr>
          </p:nvSpPr>
          <p:spPr bwMode="auto">
            <a:xfrm>
              <a:off x="5280025" y="4364038"/>
              <a:ext cx="387350" cy="19050"/>
            </a:xfrm>
            <a:custGeom>
              <a:avLst/>
              <a:gdLst>
                <a:gd name="T0" fmla="*/ 2 w 244"/>
                <a:gd name="T1" fmla="*/ 0 h 12"/>
                <a:gd name="T2" fmla="*/ 2 w 244"/>
                <a:gd name="T3" fmla="*/ 0 h 12"/>
                <a:gd name="T4" fmla="*/ 0 w 244"/>
                <a:gd name="T5" fmla="*/ 10 h 12"/>
                <a:gd name="T6" fmla="*/ 242 w 244"/>
                <a:gd name="T7" fmla="*/ 12 h 12"/>
                <a:gd name="T8" fmla="*/ 242 w 244"/>
                <a:gd name="T9" fmla="*/ 12 h 12"/>
                <a:gd name="T10" fmla="*/ 244 w 244"/>
                <a:gd name="T11" fmla="*/ 6 h 12"/>
                <a:gd name="T12" fmla="*/ 244 w 244"/>
                <a:gd name="T13" fmla="*/ 0 h 12"/>
                <a:gd name="T14" fmla="*/ 2 w 244"/>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4" h="12">
                  <a:moveTo>
                    <a:pt x="2" y="0"/>
                  </a:moveTo>
                  <a:lnTo>
                    <a:pt x="2" y="0"/>
                  </a:lnTo>
                  <a:lnTo>
                    <a:pt x="0" y="10"/>
                  </a:lnTo>
                  <a:lnTo>
                    <a:pt x="242" y="12"/>
                  </a:lnTo>
                  <a:lnTo>
                    <a:pt x="242" y="12"/>
                  </a:lnTo>
                  <a:lnTo>
                    <a:pt x="244" y="6"/>
                  </a:lnTo>
                  <a:lnTo>
                    <a:pt x="244" y="0"/>
                  </a:lnTo>
                  <a:lnTo>
                    <a:pt x="2" y="0"/>
                  </a:lnTo>
                  <a:close/>
                </a:path>
              </a:pathLst>
            </a:custGeom>
            <a:solidFill>
              <a:srgbClr val="8C8562"/>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50" name="Freeform 39"/>
            <p:cNvSpPr/>
            <p:nvPr>
              <p:custDataLst>
                <p:tags r:id="rId36"/>
              </p:custDataLst>
            </p:nvPr>
          </p:nvSpPr>
          <p:spPr bwMode="auto">
            <a:xfrm>
              <a:off x="5873750" y="2589213"/>
              <a:ext cx="1787525" cy="1781175"/>
            </a:xfrm>
            <a:custGeom>
              <a:avLst/>
              <a:gdLst>
                <a:gd name="T0" fmla="*/ 740 w 1126"/>
                <a:gd name="T1" fmla="*/ 28 h 1122"/>
                <a:gd name="T2" fmla="*/ 818 w 1126"/>
                <a:gd name="T3" fmla="*/ 62 h 1122"/>
                <a:gd name="T4" fmla="*/ 890 w 1126"/>
                <a:gd name="T5" fmla="*/ 104 h 1122"/>
                <a:gd name="T6" fmla="*/ 954 w 1126"/>
                <a:gd name="T7" fmla="*/ 156 h 1122"/>
                <a:gd name="T8" fmla="*/ 1008 w 1126"/>
                <a:gd name="T9" fmla="*/ 218 h 1122"/>
                <a:gd name="T10" fmla="*/ 1052 w 1126"/>
                <a:gd name="T11" fmla="*/ 284 h 1122"/>
                <a:gd name="T12" fmla="*/ 1086 w 1126"/>
                <a:gd name="T13" fmla="*/ 358 h 1122"/>
                <a:gd name="T14" fmla="*/ 1110 w 1126"/>
                <a:gd name="T15" fmla="*/ 434 h 1122"/>
                <a:gd name="T16" fmla="*/ 1124 w 1126"/>
                <a:gd name="T17" fmla="*/ 516 h 1122"/>
                <a:gd name="T18" fmla="*/ 1124 w 1126"/>
                <a:gd name="T19" fmla="*/ 598 h 1122"/>
                <a:gd name="T20" fmla="*/ 1112 w 1126"/>
                <a:gd name="T21" fmla="*/ 682 h 1122"/>
                <a:gd name="T22" fmla="*/ 1096 w 1126"/>
                <a:gd name="T23" fmla="*/ 738 h 1122"/>
                <a:gd name="T24" fmla="*/ 1064 w 1126"/>
                <a:gd name="T25" fmla="*/ 816 h 1122"/>
                <a:gd name="T26" fmla="*/ 1020 w 1126"/>
                <a:gd name="T27" fmla="*/ 888 h 1122"/>
                <a:gd name="T28" fmla="*/ 968 w 1126"/>
                <a:gd name="T29" fmla="*/ 950 h 1122"/>
                <a:gd name="T30" fmla="*/ 908 w 1126"/>
                <a:gd name="T31" fmla="*/ 1004 h 1122"/>
                <a:gd name="T32" fmla="*/ 840 w 1126"/>
                <a:gd name="T33" fmla="*/ 1048 h 1122"/>
                <a:gd name="T34" fmla="*/ 766 w 1126"/>
                <a:gd name="T35" fmla="*/ 1084 h 1122"/>
                <a:gd name="T36" fmla="*/ 690 w 1126"/>
                <a:gd name="T37" fmla="*/ 1108 h 1122"/>
                <a:gd name="T38" fmla="*/ 608 w 1126"/>
                <a:gd name="T39" fmla="*/ 1120 h 1122"/>
                <a:gd name="T40" fmla="*/ 524 w 1126"/>
                <a:gd name="T41" fmla="*/ 1120 h 1122"/>
                <a:gd name="T42" fmla="*/ 440 w 1126"/>
                <a:gd name="T43" fmla="*/ 1108 h 1122"/>
                <a:gd name="T44" fmla="*/ 384 w 1126"/>
                <a:gd name="T45" fmla="*/ 1094 h 1122"/>
                <a:gd name="T46" fmla="*/ 306 w 1126"/>
                <a:gd name="T47" fmla="*/ 1060 h 1122"/>
                <a:gd name="T48" fmla="*/ 236 w 1126"/>
                <a:gd name="T49" fmla="*/ 1018 h 1122"/>
                <a:gd name="T50" fmla="*/ 172 w 1126"/>
                <a:gd name="T51" fmla="*/ 964 h 1122"/>
                <a:gd name="T52" fmla="*/ 118 w 1126"/>
                <a:gd name="T53" fmla="*/ 904 h 1122"/>
                <a:gd name="T54" fmla="*/ 72 w 1126"/>
                <a:gd name="T55" fmla="*/ 838 h 1122"/>
                <a:gd name="T56" fmla="*/ 38 w 1126"/>
                <a:gd name="T57" fmla="*/ 764 h 1122"/>
                <a:gd name="T58" fmla="*/ 14 w 1126"/>
                <a:gd name="T59" fmla="*/ 686 h 1122"/>
                <a:gd name="T60" fmla="*/ 2 w 1126"/>
                <a:gd name="T61" fmla="*/ 606 h 1122"/>
                <a:gd name="T62" fmla="*/ 2 w 1126"/>
                <a:gd name="T63" fmla="*/ 524 h 1122"/>
                <a:gd name="T64" fmla="*/ 14 w 1126"/>
                <a:gd name="T65" fmla="*/ 440 h 1122"/>
                <a:gd name="T66" fmla="*/ 28 w 1126"/>
                <a:gd name="T67" fmla="*/ 384 h 1122"/>
                <a:gd name="T68" fmla="*/ 62 w 1126"/>
                <a:gd name="T69" fmla="*/ 306 h 1122"/>
                <a:gd name="T70" fmla="*/ 104 w 1126"/>
                <a:gd name="T71" fmla="*/ 234 h 1122"/>
                <a:gd name="T72" fmla="*/ 158 w 1126"/>
                <a:gd name="T73" fmla="*/ 172 h 1122"/>
                <a:gd name="T74" fmla="*/ 218 w 1126"/>
                <a:gd name="T75" fmla="*/ 118 h 1122"/>
                <a:gd name="T76" fmla="*/ 286 w 1126"/>
                <a:gd name="T77" fmla="*/ 72 h 1122"/>
                <a:gd name="T78" fmla="*/ 358 w 1126"/>
                <a:gd name="T79" fmla="*/ 38 h 1122"/>
                <a:gd name="T80" fmla="*/ 436 w 1126"/>
                <a:gd name="T81" fmla="*/ 14 h 1122"/>
                <a:gd name="T82" fmla="*/ 518 w 1126"/>
                <a:gd name="T83" fmla="*/ 2 h 1122"/>
                <a:gd name="T84" fmla="*/ 600 w 1126"/>
                <a:gd name="T85" fmla="*/ 0 h 1122"/>
                <a:gd name="T86" fmla="*/ 684 w 1126"/>
                <a:gd name="T87" fmla="*/ 14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26" h="1122">
                  <a:moveTo>
                    <a:pt x="712" y="20"/>
                  </a:moveTo>
                  <a:lnTo>
                    <a:pt x="712" y="20"/>
                  </a:lnTo>
                  <a:lnTo>
                    <a:pt x="740" y="28"/>
                  </a:lnTo>
                  <a:lnTo>
                    <a:pt x="768" y="38"/>
                  </a:lnTo>
                  <a:lnTo>
                    <a:pt x="794" y="50"/>
                  </a:lnTo>
                  <a:lnTo>
                    <a:pt x="818" y="62"/>
                  </a:lnTo>
                  <a:lnTo>
                    <a:pt x="844" y="74"/>
                  </a:lnTo>
                  <a:lnTo>
                    <a:pt x="868" y="88"/>
                  </a:lnTo>
                  <a:lnTo>
                    <a:pt x="890" y="104"/>
                  </a:lnTo>
                  <a:lnTo>
                    <a:pt x="912" y="120"/>
                  </a:lnTo>
                  <a:lnTo>
                    <a:pt x="932" y="138"/>
                  </a:lnTo>
                  <a:lnTo>
                    <a:pt x="954" y="156"/>
                  </a:lnTo>
                  <a:lnTo>
                    <a:pt x="972" y="176"/>
                  </a:lnTo>
                  <a:lnTo>
                    <a:pt x="990" y="196"/>
                  </a:lnTo>
                  <a:lnTo>
                    <a:pt x="1008" y="218"/>
                  </a:lnTo>
                  <a:lnTo>
                    <a:pt x="1024" y="238"/>
                  </a:lnTo>
                  <a:lnTo>
                    <a:pt x="1038" y="262"/>
                  </a:lnTo>
                  <a:lnTo>
                    <a:pt x="1052" y="284"/>
                  </a:lnTo>
                  <a:lnTo>
                    <a:pt x="1064" y="308"/>
                  </a:lnTo>
                  <a:lnTo>
                    <a:pt x="1076" y="332"/>
                  </a:lnTo>
                  <a:lnTo>
                    <a:pt x="1086" y="358"/>
                  </a:lnTo>
                  <a:lnTo>
                    <a:pt x="1096" y="382"/>
                  </a:lnTo>
                  <a:lnTo>
                    <a:pt x="1104" y="408"/>
                  </a:lnTo>
                  <a:lnTo>
                    <a:pt x="1110" y="434"/>
                  </a:lnTo>
                  <a:lnTo>
                    <a:pt x="1116" y="462"/>
                  </a:lnTo>
                  <a:lnTo>
                    <a:pt x="1120" y="488"/>
                  </a:lnTo>
                  <a:lnTo>
                    <a:pt x="1124" y="516"/>
                  </a:lnTo>
                  <a:lnTo>
                    <a:pt x="1126" y="542"/>
                  </a:lnTo>
                  <a:lnTo>
                    <a:pt x="1126" y="570"/>
                  </a:lnTo>
                  <a:lnTo>
                    <a:pt x="1124" y="598"/>
                  </a:lnTo>
                  <a:lnTo>
                    <a:pt x="1122" y="626"/>
                  </a:lnTo>
                  <a:lnTo>
                    <a:pt x="1118" y="654"/>
                  </a:lnTo>
                  <a:lnTo>
                    <a:pt x="1112" y="682"/>
                  </a:lnTo>
                  <a:lnTo>
                    <a:pt x="1104" y="710"/>
                  </a:lnTo>
                  <a:lnTo>
                    <a:pt x="1104" y="710"/>
                  </a:lnTo>
                  <a:lnTo>
                    <a:pt x="1096" y="738"/>
                  </a:lnTo>
                  <a:lnTo>
                    <a:pt x="1086" y="764"/>
                  </a:lnTo>
                  <a:lnTo>
                    <a:pt x="1076" y="792"/>
                  </a:lnTo>
                  <a:lnTo>
                    <a:pt x="1064" y="816"/>
                  </a:lnTo>
                  <a:lnTo>
                    <a:pt x="1050" y="840"/>
                  </a:lnTo>
                  <a:lnTo>
                    <a:pt x="1036" y="864"/>
                  </a:lnTo>
                  <a:lnTo>
                    <a:pt x="1020" y="888"/>
                  </a:lnTo>
                  <a:lnTo>
                    <a:pt x="1004" y="910"/>
                  </a:lnTo>
                  <a:lnTo>
                    <a:pt x="986" y="930"/>
                  </a:lnTo>
                  <a:lnTo>
                    <a:pt x="968" y="950"/>
                  </a:lnTo>
                  <a:lnTo>
                    <a:pt x="948" y="970"/>
                  </a:lnTo>
                  <a:lnTo>
                    <a:pt x="928" y="988"/>
                  </a:lnTo>
                  <a:lnTo>
                    <a:pt x="908" y="1004"/>
                  </a:lnTo>
                  <a:lnTo>
                    <a:pt x="886" y="1020"/>
                  </a:lnTo>
                  <a:lnTo>
                    <a:pt x="864" y="1036"/>
                  </a:lnTo>
                  <a:lnTo>
                    <a:pt x="840" y="1048"/>
                  </a:lnTo>
                  <a:lnTo>
                    <a:pt x="816" y="1062"/>
                  </a:lnTo>
                  <a:lnTo>
                    <a:pt x="792" y="1074"/>
                  </a:lnTo>
                  <a:lnTo>
                    <a:pt x="766" y="1084"/>
                  </a:lnTo>
                  <a:lnTo>
                    <a:pt x="742" y="1092"/>
                  </a:lnTo>
                  <a:lnTo>
                    <a:pt x="716" y="1100"/>
                  </a:lnTo>
                  <a:lnTo>
                    <a:pt x="690" y="1108"/>
                  </a:lnTo>
                  <a:lnTo>
                    <a:pt x="662" y="1114"/>
                  </a:lnTo>
                  <a:lnTo>
                    <a:pt x="636" y="1118"/>
                  </a:lnTo>
                  <a:lnTo>
                    <a:pt x="608" y="1120"/>
                  </a:lnTo>
                  <a:lnTo>
                    <a:pt x="580" y="1122"/>
                  </a:lnTo>
                  <a:lnTo>
                    <a:pt x="552" y="1122"/>
                  </a:lnTo>
                  <a:lnTo>
                    <a:pt x="524" y="1120"/>
                  </a:lnTo>
                  <a:lnTo>
                    <a:pt x="496" y="1118"/>
                  </a:lnTo>
                  <a:lnTo>
                    <a:pt x="468" y="1114"/>
                  </a:lnTo>
                  <a:lnTo>
                    <a:pt x="440" y="1108"/>
                  </a:lnTo>
                  <a:lnTo>
                    <a:pt x="412" y="1102"/>
                  </a:lnTo>
                  <a:lnTo>
                    <a:pt x="412" y="1102"/>
                  </a:lnTo>
                  <a:lnTo>
                    <a:pt x="384" y="1094"/>
                  </a:lnTo>
                  <a:lnTo>
                    <a:pt x="358" y="1084"/>
                  </a:lnTo>
                  <a:lnTo>
                    <a:pt x="332" y="1072"/>
                  </a:lnTo>
                  <a:lnTo>
                    <a:pt x="306" y="1060"/>
                  </a:lnTo>
                  <a:lnTo>
                    <a:pt x="282" y="1048"/>
                  </a:lnTo>
                  <a:lnTo>
                    <a:pt x="258" y="1032"/>
                  </a:lnTo>
                  <a:lnTo>
                    <a:pt x="236" y="1018"/>
                  </a:lnTo>
                  <a:lnTo>
                    <a:pt x="214" y="1000"/>
                  </a:lnTo>
                  <a:lnTo>
                    <a:pt x="192" y="984"/>
                  </a:lnTo>
                  <a:lnTo>
                    <a:pt x="172" y="964"/>
                  </a:lnTo>
                  <a:lnTo>
                    <a:pt x="154" y="946"/>
                  </a:lnTo>
                  <a:lnTo>
                    <a:pt x="134" y="926"/>
                  </a:lnTo>
                  <a:lnTo>
                    <a:pt x="118" y="904"/>
                  </a:lnTo>
                  <a:lnTo>
                    <a:pt x="102" y="882"/>
                  </a:lnTo>
                  <a:lnTo>
                    <a:pt x="86" y="860"/>
                  </a:lnTo>
                  <a:lnTo>
                    <a:pt x="72" y="838"/>
                  </a:lnTo>
                  <a:lnTo>
                    <a:pt x="60" y="814"/>
                  </a:lnTo>
                  <a:lnTo>
                    <a:pt x="48" y="790"/>
                  </a:lnTo>
                  <a:lnTo>
                    <a:pt x="38" y="764"/>
                  </a:lnTo>
                  <a:lnTo>
                    <a:pt x="28" y="738"/>
                  </a:lnTo>
                  <a:lnTo>
                    <a:pt x="20" y="714"/>
                  </a:lnTo>
                  <a:lnTo>
                    <a:pt x="14" y="686"/>
                  </a:lnTo>
                  <a:lnTo>
                    <a:pt x="8" y="660"/>
                  </a:lnTo>
                  <a:lnTo>
                    <a:pt x="4" y="634"/>
                  </a:lnTo>
                  <a:lnTo>
                    <a:pt x="2" y="606"/>
                  </a:lnTo>
                  <a:lnTo>
                    <a:pt x="0" y="578"/>
                  </a:lnTo>
                  <a:lnTo>
                    <a:pt x="0" y="550"/>
                  </a:lnTo>
                  <a:lnTo>
                    <a:pt x="2" y="524"/>
                  </a:lnTo>
                  <a:lnTo>
                    <a:pt x="4" y="496"/>
                  </a:lnTo>
                  <a:lnTo>
                    <a:pt x="8" y="468"/>
                  </a:lnTo>
                  <a:lnTo>
                    <a:pt x="14" y="440"/>
                  </a:lnTo>
                  <a:lnTo>
                    <a:pt x="20" y="412"/>
                  </a:lnTo>
                  <a:lnTo>
                    <a:pt x="20" y="412"/>
                  </a:lnTo>
                  <a:lnTo>
                    <a:pt x="28" y="384"/>
                  </a:lnTo>
                  <a:lnTo>
                    <a:pt x="38" y="356"/>
                  </a:lnTo>
                  <a:lnTo>
                    <a:pt x="50" y="330"/>
                  </a:lnTo>
                  <a:lnTo>
                    <a:pt x="62" y="306"/>
                  </a:lnTo>
                  <a:lnTo>
                    <a:pt x="74" y="280"/>
                  </a:lnTo>
                  <a:lnTo>
                    <a:pt x="90" y="258"/>
                  </a:lnTo>
                  <a:lnTo>
                    <a:pt x="104" y="234"/>
                  </a:lnTo>
                  <a:lnTo>
                    <a:pt x="122" y="212"/>
                  </a:lnTo>
                  <a:lnTo>
                    <a:pt x="138" y="192"/>
                  </a:lnTo>
                  <a:lnTo>
                    <a:pt x="158" y="172"/>
                  </a:lnTo>
                  <a:lnTo>
                    <a:pt x="176" y="152"/>
                  </a:lnTo>
                  <a:lnTo>
                    <a:pt x="196" y="134"/>
                  </a:lnTo>
                  <a:lnTo>
                    <a:pt x="218" y="118"/>
                  </a:lnTo>
                  <a:lnTo>
                    <a:pt x="240" y="102"/>
                  </a:lnTo>
                  <a:lnTo>
                    <a:pt x="262" y="86"/>
                  </a:lnTo>
                  <a:lnTo>
                    <a:pt x="286" y="72"/>
                  </a:lnTo>
                  <a:lnTo>
                    <a:pt x="310" y="60"/>
                  </a:lnTo>
                  <a:lnTo>
                    <a:pt x="334" y="48"/>
                  </a:lnTo>
                  <a:lnTo>
                    <a:pt x="358" y="38"/>
                  </a:lnTo>
                  <a:lnTo>
                    <a:pt x="384" y="28"/>
                  </a:lnTo>
                  <a:lnTo>
                    <a:pt x="410" y="20"/>
                  </a:lnTo>
                  <a:lnTo>
                    <a:pt x="436" y="14"/>
                  </a:lnTo>
                  <a:lnTo>
                    <a:pt x="462" y="8"/>
                  </a:lnTo>
                  <a:lnTo>
                    <a:pt x="490" y="4"/>
                  </a:lnTo>
                  <a:lnTo>
                    <a:pt x="518" y="2"/>
                  </a:lnTo>
                  <a:lnTo>
                    <a:pt x="544" y="0"/>
                  </a:lnTo>
                  <a:lnTo>
                    <a:pt x="572" y="0"/>
                  </a:lnTo>
                  <a:lnTo>
                    <a:pt x="600" y="0"/>
                  </a:lnTo>
                  <a:lnTo>
                    <a:pt x="628" y="4"/>
                  </a:lnTo>
                  <a:lnTo>
                    <a:pt x="656" y="8"/>
                  </a:lnTo>
                  <a:lnTo>
                    <a:pt x="684" y="14"/>
                  </a:lnTo>
                  <a:lnTo>
                    <a:pt x="712" y="20"/>
                  </a:lnTo>
                  <a:lnTo>
                    <a:pt x="712" y="20"/>
                  </a:lnTo>
                  <a:close/>
                </a:path>
              </a:pathLst>
            </a:custGeom>
            <a:solidFill>
              <a:srgbClr val="FFF9A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51" name="Freeform 40"/>
            <p:cNvSpPr/>
            <p:nvPr>
              <p:custDataLst>
                <p:tags r:id="rId37"/>
              </p:custDataLst>
            </p:nvPr>
          </p:nvSpPr>
          <p:spPr bwMode="auto">
            <a:xfrm>
              <a:off x="5899150" y="2636838"/>
              <a:ext cx="1762125" cy="1733550"/>
            </a:xfrm>
            <a:custGeom>
              <a:avLst/>
              <a:gdLst>
                <a:gd name="T0" fmla="*/ 1058 w 1110"/>
                <a:gd name="T1" fmla="*/ 296 h 1092"/>
                <a:gd name="T2" fmla="*/ 1090 w 1110"/>
                <a:gd name="T3" fmla="*/ 386 h 1092"/>
                <a:gd name="T4" fmla="*/ 1108 w 1110"/>
                <a:gd name="T5" fmla="*/ 482 h 1092"/>
                <a:gd name="T6" fmla="*/ 1108 w 1110"/>
                <a:gd name="T7" fmla="*/ 580 h 1092"/>
                <a:gd name="T8" fmla="*/ 1088 w 1110"/>
                <a:gd name="T9" fmla="*/ 680 h 1092"/>
                <a:gd name="T10" fmla="*/ 1080 w 1110"/>
                <a:gd name="T11" fmla="*/ 708 h 1092"/>
                <a:gd name="T12" fmla="*/ 1060 w 1110"/>
                <a:gd name="T13" fmla="*/ 762 h 1092"/>
                <a:gd name="T14" fmla="*/ 1034 w 1110"/>
                <a:gd name="T15" fmla="*/ 810 h 1092"/>
                <a:gd name="T16" fmla="*/ 1004 w 1110"/>
                <a:gd name="T17" fmla="*/ 858 h 1092"/>
                <a:gd name="T18" fmla="*/ 970 w 1110"/>
                <a:gd name="T19" fmla="*/ 900 h 1092"/>
                <a:gd name="T20" fmla="*/ 932 w 1110"/>
                <a:gd name="T21" fmla="*/ 940 h 1092"/>
                <a:gd name="T22" fmla="*/ 892 w 1110"/>
                <a:gd name="T23" fmla="*/ 974 h 1092"/>
                <a:gd name="T24" fmla="*/ 848 w 1110"/>
                <a:gd name="T25" fmla="*/ 1006 h 1092"/>
                <a:gd name="T26" fmla="*/ 800 w 1110"/>
                <a:gd name="T27" fmla="*/ 1032 h 1092"/>
                <a:gd name="T28" fmla="*/ 750 w 1110"/>
                <a:gd name="T29" fmla="*/ 1054 h 1092"/>
                <a:gd name="T30" fmla="*/ 700 w 1110"/>
                <a:gd name="T31" fmla="*/ 1070 h 1092"/>
                <a:gd name="T32" fmla="*/ 646 w 1110"/>
                <a:gd name="T33" fmla="*/ 1084 h 1092"/>
                <a:gd name="T34" fmla="*/ 592 w 1110"/>
                <a:gd name="T35" fmla="*/ 1090 h 1092"/>
                <a:gd name="T36" fmla="*/ 536 w 1110"/>
                <a:gd name="T37" fmla="*/ 1092 h 1092"/>
                <a:gd name="T38" fmla="*/ 480 w 1110"/>
                <a:gd name="T39" fmla="*/ 1088 h 1092"/>
                <a:gd name="T40" fmla="*/ 424 w 1110"/>
                <a:gd name="T41" fmla="*/ 1078 h 1092"/>
                <a:gd name="T42" fmla="*/ 396 w 1110"/>
                <a:gd name="T43" fmla="*/ 1072 h 1092"/>
                <a:gd name="T44" fmla="*/ 340 w 1110"/>
                <a:gd name="T45" fmla="*/ 1052 h 1092"/>
                <a:gd name="T46" fmla="*/ 288 w 1110"/>
                <a:gd name="T47" fmla="*/ 1028 h 1092"/>
                <a:gd name="T48" fmla="*/ 238 w 1110"/>
                <a:gd name="T49" fmla="*/ 1000 h 1092"/>
                <a:gd name="T50" fmla="*/ 192 w 1110"/>
                <a:gd name="T51" fmla="*/ 966 h 1092"/>
                <a:gd name="T52" fmla="*/ 150 w 1110"/>
                <a:gd name="T53" fmla="*/ 930 h 1092"/>
                <a:gd name="T54" fmla="*/ 114 w 1110"/>
                <a:gd name="T55" fmla="*/ 888 h 1092"/>
                <a:gd name="T56" fmla="*/ 80 w 1110"/>
                <a:gd name="T57" fmla="*/ 844 h 1092"/>
                <a:gd name="T58" fmla="*/ 52 w 1110"/>
                <a:gd name="T59" fmla="*/ 796 h 1092"/>
                <a:gd name="T60" fmla="*/ 32 w 1110"/>
                <a:gd name="T61" fmla="*/ 752 h 1092"/>
                <a:gd name="T62" fmla="*/ 8 w 1110"/>
                <a:gd name="T63" fmla="*/ 658 h 1092"/>
                <a:gd name="T64" fmla="*/ 0 w 1110"/>
                <a:gd name="T65" fmla="*/ 562 h 1092"/>
                <a:gd name="T66" fmla="*/ 8 w 1110"/>
                <a:gd name="T67" fmla="*/ 462 h 1092"/>
                <a:gd name="T68" fmla="*/ 20 w 1110"/>
                <a:gd name="T69" fmla="*/ 412 h 1092"/>
                <a:gd name="T70" fmla="*/ 38 w 1110"/>
                <a:gd name="T71" fmla="*/ 358 h 1092"/>
                <a:gd name="T72" fmla="*/ 60 w 1110"/>
                <a:gd name="T73" fmla="*/ 306 h 1092"/>
                <a:gd name="T74" fmla="*/ 88 w 1110"/>
                <a:gd name="T75" fmla="*/ 258 h 1092"/>
                <a:gd name="T76" fmla="*/ 120 w 1110"/>
                <a:gd name="T77" fmla="*/ 212 h 1092"/>
                <a:gd name="T78" fmla="*/ 156 w 1110"/>
                <a:gd name="T79" fmla="*/ 172 h 1092"/>
                <a:gd name="T80" fmla="*/ 196 w 1110"/>
                <a:gd name="T81" fmla="*/ 134 h 1092"/>
                <a:gd name="T82" fmla="*/ 238 w 1110"/>
                <a:gd name="T83" fmla="*/ 102 h 1092"/>
                <a:gd name="T84" fmla="*/ 284 w 1110"/>
                <a:gd name="T85" fmla="*/ 74 h 1092"/>
                <a:gd name="T86" fmla="*/ 332 w 1110"/>
                <a:gd name="T87" fmla="*/ 48 h 1092"/>
                <a:gd name="T88" fmla="*/ 384 w 1110"/>
                <a:gd name="T89" fmla="*/ 30 h 1092"/>
                <a:gd name="T90" fmla="*/ 436 w 1110"/>
                <a:gd name="T91" fmla="*/ 14 h 1092"/>
                <a:gd name="T92" fmla="*/ 490 w 1110"/>
                <a:gd name="T93" fmla="*/ 4 h 1092"/>
                <a:gd name="T94" fmla="*/ 544 w 1110"/>
                <a:gd name="T95" fmla="*/ 0 h 1092"/>
                <a:gd name="T96" fmla="*/ 600 w 1110"/>
                <a:gd name="T97" fmla="*/ 2 h 1092"/>
                <a:gd name="T98" fmla="*/ 656 w 1110"/>
                <a:gd name="T99" fmla="*/ 8 h 1092"/>
                <a:gd name="T100" fmla="*/ 712 w 1110"/>
                <a:gd name="T101" fmla="*/ 20 h 1092"/>
                <a:gd name="T102" fmla="*/ 740 w 1110"/>
                <a:gd name="T103" fmla="*/ 30 h 1092"/>
                <a:gd name="T104" fmla="*/ 794 w 1110"/>
                <a:gd name="T105" fmla="*/ 50 h 1092"/>
                <a:gd name="T106" fmla="*/ 846 w 1110"/>
                <a:gd name="T107" fmla="*/ 76 h 1092"/>
                <a:gd name="T108" fmla="*/ 894 w 1110"/>
                <a:gd name="T109" fmla="*/ 108 h 1092"/>
                <a:gd name="T110" fmla="*/ 938 w 1110"/>
                <a:gd name="T111" fmla="*/ 144 h 1092"/>
                <a:gd name="T112" fmla="*/ 978 w 1110"/>
                <a:gd name="T113" fmla="*/ 182 h 1092"/>
                <a:gd name="T114" fmla="*/ 1012 w 1110"/>
                <a:gd name="T115" fmla="*/ 226 h 1092"/>
                <a:gd name="T116" fmla="*/ 1044 w 1110"/>
                <a:gd name="T117" fmla="*/ 272 h 1092"/>
                <a:gd name="T118" fmla="*/ 1058 w 1110"/>
                <a:gd name="T119" fmla="*/ 296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0" h="1092">
                  <a:moveTo>
                    <a:pt x="1058" y="296"/>
                  </a:moveTo>
                  <a:lnTo>
                    <a:pt x="1058" y="296"/>
                  </a:lnTo>
                  <a:lnTo>
                    <a:pt x="1076" y="340"/>
                  </a:lnTo>
                  <a:lnTo>
                    <a:pt x="1090" y="386"/>
                  </a:lnTo>
                  <a:lnTo>
                    <a:pt x="1100" y="434"/>
                  </a:lnTo>
                  <a:lnTo>
                    <a:pt x="1108" y="482"/>
                  </a:lnTo>
                  <a:lnTo>
                    <a:pt x="1110" y="530"/>
                  </a:lnTo>
                  <a:lnTo>
                    <a:pt x="1108" y="580"/>
                  </a:lnTo>
                  <a:lnTo>
                    <a:pt x="1100" y="630"/>
                  </a:lnTo>
                  <a:lnTo>
                    <a:pt x="1088" y="680"/>
                  </a:lnTo>
                  <a:lnTo>
                    <a:pt x="1088" y="680"/>
                  </a:lnTo>
                  <a:lnTo>
                    <a:pt x="1080" y="708"/>
                  </a:lnTo>
                  <a:lnTo>
                    <a:pt x="1070" y="734"/>
                  </a:lnTo>
                  <a:lnTo>
                    <a:pt x="1060" y="762"/>
                  </a:lnTo>
                  <a:lnTo>
                    <a:pt x="1048" y="786"/>
                  </a:lnTo>
                  <a:lnTo>
                    <a:pt x="1034" y="810"/>
                  </a:lnTo>
                  <a:lnTo>
                    <a:pt x="1020" y="834"/>
                  </a:lnTo>
                  <a:lnTo>
                    <a:pt x="1004" y="858"/>
                  </a:lnTo>
                  <a:lnTo>
                    <a:pt x="988" y="880"/>
                  </a:lnTo>
                  <a:lnTo>
                    <a:pt x="970" y="900"/>
                  </a:lnTo>
                  <a:lnTo>
                    <a:pt x="952" y="920"/>
                  </a:lnTo>
                  <a:lnTo>
                    <a:pt x="932" y="940"/>
                  </a:lnTo>
                  <a:lnTo>
                    <a:pt x="912" y="958"/>
                  </a:lnTo>
                  <a:lnTo>
                    <a:pt x="892" y="974"/>
                  </a:lnTo>
                  <a:lnTo>
                    <a:pt x="870" y="990"/>
                  </a:lnTo>
                  <a:lnTo>
                    <a:pt x="848" y="1006"/>
                  </a:lnTo>
                  <a:lnTo>
                    <a:pt x="824" y="1018"/>
                  </a:lnTo>
                  <a:lnTo>
                    <a:pt x="800" y="1032"/>
                  </a:lnTo>
                  <a:lnTo>
                    <a:pt x="776" y="1044"/>
                  </a:lnTo>
                  <a:lnTo>
                    <a:pt x="750" y="1054"/>
                  </a:lnTo>
                  <a:lnTo>
                    <a:pt x="726" y="1062"/>
                  </a:lnTo>
                  <a:lnTo>
                    <a:pt x="700" y="1070"/>
                  </a:lnTo>
                  <a:lnTo>
                    <a:pt x="674" y="1078"/>
                  </a:lnTo>
                  <a:lnTo>
                    <a:pt x="646" y="1084"/>
                  </a:lnTo>
                  <a:lnTo>
                    <a:pt x="620" y="1088"/>
                  </a:lnTo>
                  <a:lnTo>
                    <a:pt x="592" y="1090"/>
                  </a:lnTo>
                  <a:lnTo>
                    <a:pt x="564" y="1092"/>
                  </a:lnTo>
                  <a:lnTo>
                    <a:pt x="536" y="1092"/>
                  </a:lnTo>
                  <a:lnTo>
                    <a:pt x="508" y="1090"/>
                  </a:lnTo>
                  <a:lnTo>
                    <a:pt x="480" y="1088"/>
                  </a:lnTo>
                  <a:lnTo>
                    <a:pt x="452" y="1084"/>
                  </a:lnTo>
                  <a:lnTo>
                    <a:pt x="424" y="1078"/>
                  </a:lnTo>
                  <a:lnTo>
                    <a:pt x="396" y="1072"/>
                  </a:lnTo>
                  <a:lnTo>
                    <a:pt x="396" y="1072"/>
                  </a:lnTo>
                  <a:lnTo>
                    <a:pt x="368" y="1062"/>
                  </a:lnTo>
                  <a:lnTo>
                    <a:pt x="340" y="1052"/>
                  </a:lnTo>
                  <a:lnTo>
                    <a:pt x="314" y="1042"/>
                  </a:lnTo>
                  <a:lnTo>
                    <a:pt x="288" y="1028"/>
                  </a:lnTo>
                  <a:lnTo>
                    <a:pt x="262" y="1016"/>
                  </a:lnTo>
                  <a:lnTo>
                    <a:pt x="238" y="1000"/>
                  </a:lnTo>
                  <a:lnTo>
                    <a:pt x="214" y="984"/>
                  </a:lnTo>
                  <a:lnTo>
                    <a:pt x="192" y="966"/>
                  </a:lnTo>
                  <a:lnTo>
                    <a:pt x="170" y="948"/>
                  </a:lnTo>
                  <a:lnTo>
                    <a:pt x="150" y="930"/>
                  </a:lnTo>
                  <a:lnTo>
                    <a:pt x="132" y="910"/>
                  </a:lnTo>
                  <a:lnTo>
                    <a:pt x="114" y="888"/>
                  </a:lnTo>
                  <a:lnTo>
                    <a:pt x="96" y="866"/>
                  </a:lnTo>
                  <a:lnTo>
                    <a:pt x="80" y="844"/>
                  </a:lnTo>
                  <a:lnTo>
                    <a:pt x="64" y="820"/>
                  </a:lnTo>
                  <a:lnTo>
                    <a:pt x="52" y="796"/>
                  </a:lnTo>
                  <a:lnTo>
                    <a:pt x="52" y="796"/>
                  </a:lnTo>
                  <a:lnTo>
                    <a:pt x="32" y="752"/>
                  </a:lnTo>
                  <a:lnTo>
                    <a:pt x="18" y="706"/>
                  </a:lnTo>
                  <a:lnTo>
                    <a:pt x="8" y="658"/>
                  </a:lnTo>
                  <a:lnTo>
                    <a:pt x="2" y="610"/>
                  </a:lnTo>
                  <a:lnTo>
                    <a:pt x="0" y="562"/>
                  </a:lnTo>
                  <a:lnTo>
                    <a:pt x="2" y="512"/>
                  </a:lnTo>
                  <a:lnTo>
                    <a:pt x="8" y="462"/>
                  </a:lnTo>
                  <a:lnTo>
                    <a:pt x="20" y="412"/>
                  </a:lnTo>
                  <a:lnTo>
                    <a:pt x="20" y="412"/>
                  </a:lnTo>
                  <a:lnTo>
                    <a:pt x="28" y="384"/>
                  </a:lnTo>
                  <a:lnTo>
                    <a:pt x="38" y="358"/>
                  </a:lnTo>
                  <a:lnTo>
                    <a:pt x="48" y="330"/>
                  </a:lnTo>
                  <a:lnTo>
                    <a:pt x="60" y="306"/>
                  </a:lnTo>
                  <a:lnTo>
                    <a:pt x="74" y="282"/>
                  </a:lnTo>
                  <a:lnTo>
                    <a:pt x="88" y="258"/>
                  </a:lnTo>
                  <a:lnTo>
                    <a:pt x="104" y="234"/>
                  </a:lnTo>
                  <a:lnTo>
                    <a:pt x="120" y="212"/>
                  </a:lnTo>
                  <a:lnTo>
                    <a:pt x="138" y="192"/>
                  </a:lnTo>
                  <a:lnTo>
                    <a:pt x="156" y="172"/>
                  </a:lnTo>
                  <a:lnTo>
                    <a:pt x="176" y="152"/>
                  </a:lnTo>
                  <a:lnTo>
                    <a:pt x="196" y="134"/>
                  </a:lnTo>
                  <a:lnTo>
                    <a:pt x="218" y="118"/>
                  </a:lnTo>
                  <a:lnTo>
                    <a:pt x="238" y="102"/>
                  </a:lnTo>
                  <a:lnTo>
                    <a:pt x="262" y="86"/>
                  </a:lnTo>
                  <a:lnTo>
                    <a:pt x="284" y="74"/>
                  </a:lnTo>
                  <a:lnTo>
                    <a:pt x="308" y="60"/>
                  </a:lnTo>
                  <a:lnTo>
                    <a:pt x="332" y="48"/>
                  </a:lnTo>
                  <a:lnTo>
                    <a:pt x="358" y="38"/>
                  </a:lnTo>
                  <a:lnTo>
                    <a:pt x="384" y="30"/>
                  </a:lnTo>
                  <a:lnTo>
                    <a:pt x="410" y="22"/>
                  </a:lnTo>
                  <a:lnTo>
                    <a:pt x="436" y="14"/>
                  </a:lnTo>
                  <a:lnTo>
                    <a:pt x="462" y="10"/>
                  </a:lnTo>
                  <a:lnTo>
                    <a:pt x="490" y="4"/>
                  </a:lnTo>
                  <a:lnTo>
                    <a:pt x="516" y="2"/>
                  </a:lnTo>
                  <a:lnTo>
                    <a:pt x="544" y="0"/>
                  </a:lnTo>
                  <a:lnTo>
                    <a:pt x="572" y="0"/>
                  </a:lnTo>
                  <a:lnTo>
                    <a:pt x="600" y="2"/>
                  </a:lnTo>
                  <a:lnTo>
                    <a:pt x="628" y="4"/>
                  </a:lnTo>
                  <a:lnTo>
                    <a:pt x="656" y="8"/>
                  </a:lnTo>
                  <a:lnTo>
                    <a:pt x="684" y="14"/>
                  </a:lnTo>
                  <a:lnTo>
                    <a:pt x="712" y="20"/>
                  </a:lnTo>
                  <a:lnTo>
                    <a:pt x="712" y="20"/>
                  </a:lnTo>
                  <a:lnTo>
                    <a:pt x="740" y="30"/>
                  </a:lnTo>
                  <a:lnTo>
                    <a:pt x="768" y="40"/>
                  </a:lnTo>
                  <a:lnTo>
                    <a:pt x="794" y="50"/>
                  </a:lnTo>
                  <a:lnTo>
                    <a:pt x="820" y="64"/>
                  </a:lnTo>
                  <a:lnTo>
                    <a:pt x="846" y="76"/>
                  </a:lnTo>
                  <a:lnTo>
                    <a:pt x="870" y="92"/>
                  </a:lnTo>
                  <a:lnTo>
                    <a:pt x="894" y="108"/>
                  </a:lnTo>
                  <a:lnTo>
                    <a:pt x="916" y="126"/>
                  </a:lnTo>
                  <a:lnTo>
                    <a:pt x="938" y="144"/>
                  </a:lnTo>
                  <a:lnTo>
                    <a:pt x="958" y="162"/>
                  </a:lnTo>
                  <a:lnTo>
                    <a:pt x="978" y="182"/>
                  </a:lnTo>
                  <a:lnTo>
                    <a:pt x="996" y="204"/>
                  </a:lnTo>
                  <a:lnTo>
                    <a:pt x="1012" y="226"/>
                  </a:lnTo>
                  <a:lnTo>
                    <a:pt x="1028" y="248"/>
                  </a:lnTo>
                  <a:lnTo>
                    <a:pt x="1044" y="272"/>
                  </a:lnTo>
                  <a:lnTo>
                    <a:pt x="1058" y="296"/>
                  </a:lnTo>
                  <a:lnTo>
                    <a:pt x="1058" y="296"/>
                  </a:lnTo>
                  <a:close/>
                </a:path>
              </a:pathLst>
            </a:custGeom>
            <a:solidFill>
              <a:srgbClr val="FFEC2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52" name="Freeform 41"/>
            <p:cNvSpPr/>
            <p:nvPr>
              <p:custDataLst>
                <p:tags r:id="rId38"/>
              </p:custDataLst>
            </p:nvPr>
          </p:nvSpPr>
          <p:spPr bwMode="auto">
            <a:xfrm>
              <a:off x="5930900" y="2636838"/>
              <a:ext cx="1095375" cy="650875"/>
            </a:xfrm>
            <a:custGeom>
              <a:avLst/>
              <a:gdLst>
                <a:gd name="T0" fmla="*/ 0 w 690"/>
                <a:gd name="T1" fmla="*/ 410 h 410"/>
                <a:gd name="T2" fmla="*/ 0 w 690"/>
                <a:gd name="T3" fmla="*/ 410 h 410"/>
                <a:gd name="T4" fmla="*/ 16 w 690"/>
                <a:gd name="T5" fmla="*/ 362 h 410"/>
                <a:gd name="T6" fmla="*/ 36 w 690"/>
                <a:gd name="T7" fmla="*/ 316 h 410"/>
                <a:gd name="T8" fmla="*/ 60 w 690"/>
                <a:gd name="T9" fmla="*/ 272 h 410"/>
                <a:gd name="T10" fmla="*/ 86 w 690"/>
                <a:gd name="T11" fmla="*/ 232 h 410"/>
                <a:gd name="T12" fmla="*/ 494 w 690"/>
                <a:gd name="T13" fmla="*/ 2 h 410"/>
                <a:gd name="T14" fmla="*/ 494 w 690"/>
                <a:gd name="T15" fmla="*/ 2 h 410"/>
                <a:gd name="T16" fmla="*/ 542 w 690"/>
                <a:gd name="T17" fmla="*/ 0 h 410"/>
                <a:gd name="T18" fmla="*/ 592 w 690"/>
                <a:gd name="T19" fmla="*/ 2 h 410"/>
                <a:gd name="T20" fmla="*/ 640 w 690"/>
                <a:gd name="T21" fmla="*/ 8 h 410"/>
                <a:gd name="T22" fmla="*/ 690 w 690"/>
                <a:gd name="T23" fmla="*/ 20 h 410"/>
                <a:gd name="T24" fmla="*/ 0 w 690"/>
                <a:gd name="T25"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0" h="410">
                  <a:moveTo>
                    <a:pt x="0" y="410"/>
                  </a:moveTo>
                  <a:lnTo>
                    <a:pt x="0" y="410"/>
                  </a:lnTo>
                  <a:lnTo>
                    <a:pt x="16" y="362"/>
                  </a:lnTo>
                  <a:lnTo>
                    <a:pt x="36" y="316"/>
                  </a:lnTo>
                  <a:lnTo>
                    <a:pt x="60" y="272"/>
                  </a:lnTo>
                  <a:lnTo>
                    <a:pt x="86" y="232"/>
                  </a:lnTo>
                  <a:lnTo>
                    <a:pt x="494" y="2"/>
                  </a:lnTo>
                  <a:lnTo>
                    <a:pt x="494" y="2"/>
                  </a:lnTo>
                  <a:lnTo>
                    <a:pt x="542" y="0"/>
                  </a:lnTo>
                  <a:lnTo>
                    <a:pt x="592" y="2"/>
                  </a:lnTo>
                  <a:lnTo>
                    <a:pt x="640" y="8"/>
                  </a:lnTo>
                  <a:lnTo>
                    <a:pt x="690" y="20"/>
                  </a:lnTo>
                  <a:lnTo>
                    <a:pt x="0" y="410"/>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53" name="Freeform 42"/>
            <p:cNvSpPr/>
            <p:nvPr>
              <p:custDataLst>
                <p:tags r:id="rId39"/>
              </p:custDataLst>
            </p:nvPr>
          </p:nvSpPr>
          <p:spPr bwMode="auto">
            <a:xfrm>
              <a:off x="5899150" y="2728913"/>
              <a:ext cx="1349375" cy="796925"/>
            </a:xfrm>
            <a:custGeom>
              <a:avLst/>
              <a:gdLst>
                <a:gd name="T0" fmla="*/ 0 w 850"/>
                <a:gd name="T1" fmla="*/ 502 h 502"/>
                <a:gd name="T2" fmla="*/ 0 w 850"/>
                <a:gd name="T3" fmla="*/ 502 h 502"/>
                <a:gd name="T4" fmla="*/ 0 w 850"/>
                <a:gd name="T5" fmla="*/ 458 h 502"/>
                <a:gd name="T6" fmla="*/ 812 w 850"/>
                <a:gd name="T7" fmla="*/ 0 h 502"/>
                <a:gd name="T8" fmla="*/ 812 w 850"/>
                <a:gd name="T9" fmla="*/ 0 h 502"/>
                <a:gd name="T10" fmla="*/ 850 w 850"/>
                <a:gd name="T11" fmla="*/ 22 h 502"/>
                <a:gd name="T12" fmla="*/ 0 w 850"/>
                <a:gd name="T13" fmla="*/ 502 h 502"/>
              </a:gdLst>
              <a:ahLst/>
              <a:cxnLst>
                <a:cxn ang="0">
                  <a:pos x="T0" y="T1"/>
                </a:cxn>
                <a:cxn ang="0">
                  <a:pos x="T2" y="T3"/>
                </a:cxn>
                <a:cxn ang="0">
                  <a:pos x="T4" y="T5"/>
                </a:cxn>
                <a:cxn ang="0">
                  <a:pos x="T6" y="T7"/>
                </a:cxn>
                <a:cxn ang="0">
                  <a:pos x="T8" y="T9"/>
                </a:cxn>
                <a:cxn ang="0">
                  <a:pos x="T10" y="T11"/>
                </a:cxn>
                <a:cxn ang="0">
                  <a:pos x="T12" y="T13"/>
                </a:cxn>
              </a:cxnLst>
              <a:rect l="0" t="0" r="r" b="b"/>
              <a:pathLst>
                <a:path w="850" h="502">
                  <a:moveTo>
                    <a:pt x="0" y="502"/>
                  </a:moveTo>
                  <a:lnTo>
                    <a:pt x="0" y="502"/>
                  </a:lnTo>
                  <a:lnTo>
                    <a:pt x="0" y="458"/>
                  </a:lnTo>
                  <a:lnTo>
                    <a:pt x="812" y="0"/>
                  </a:lnTo>
                  <a:lnTo>
                    <a:pt x="812" y="0"/>
                  </a:lnTo>
                  <a:lnTo>
                    <a:pt x="850" y="22"/>
                  </a:lnTo>
                  <a:lnTo>
                    <a:pt x="0" y="502"/>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55" name="Freeform 43"/>
            <p:cNvSpPr/>
            <p:nvPr>
              <p:custDataLst>
                <p:tags r:id="rId40"/>
              </p:custDataLst>
            </p:nvPr>
          </p:nvSpPr>
          <p:spPr bwMode="auto">
            <a:xfrm>
              <a:off x="6089650" y="3198813"/>
              <a:ext cx="1543050" cy="904875"/>
            </a:xfrm>
            <a:custGeom>
              <a:avLst/>
              <a:gdLst>
                <a:gd name="T0" fmla="*/ 960 w 972"/>
                <a:gd name="T1" fmla="*/ 0 h 570"/>
                <a:gd name="T2" fmla="*/ 960 w 972"/>
                <a:gd name="T3" fmla="*/ 0 h 570"/>
                <a:gd name="T4" fmla="*/ 972 w 972"/>
                <a:gd name="T5" fmla="*/ 36 h 570"/>
                <a:gd name="T6" fmla="*/ 24 w 972"/>
                <a:gd name="T7" fmla="*/ 570 h 570"/>
                <a:gd name="T8" fmla="*/ 24 w 972"/>
                <a:gd name="T9" fmla="*/ 570 h 570"/>
                <a:gd name="T10" fmla="*/ 0 w 972"/>
                <a:gd name="T11" fmla="*/ 542 h 570"/>
                <a:gd name="T12" fmla="*/ 960 w 972"/>
                <a:gd name="T13" fmla="*/ 0 h 570"/>
              </a:gdLst>
              <a:ahLst/>
              <a:cxnLst>
                <a:cxn ang="0">
                  <a:pos x="T0" y="T1"/>
                </a:cxn>
                <a:cxn ang="0">
                  <a:pos x="T2" y="T3"/>
                </a:cxn>
                <a:cxn ang="0">
                  <a:pos x="T4" y="T5"/>
                </a:cxn>
                <a:cxn ang="0">
                  <a:pos x="T6" y="T7"/>
                </a:cxn>
                <a:cxn ang="0">
                  <a:pos x="T8" y="T9"/>
                </a:cxn>
                <a:cxn ang="0">
                  <a:pos x="T10" y="T11"/>
                </a:cxn>
                <a:cxn ang="0">
                  <a:pos x="T12" y="T13"/>
                </a:cxn>
              </a:cxnLst>
              <a:rect l="0" t="0" r="r" b="b"/>
              <a:pathLst>
                <a:path w="972" h="570">
                  <a:moveTo>
                    <a:pt x="960" y="0"/>
                  </a:moveTo>
                  <a:lnTo>
                    <a:pt x="960" y="0"/>
                  </a:lnTo>
                  <a:lnTo>
                    <a:pt x="972" y="36"/>
                  </a:lnTo>
                  <a:lnTo>
                    <a:pt x="24" y="570"/>
                  </a:lnTo>
                  <a:lnTo>
                    <a:pt x="24" y="570"/>
                  </a:lnTo>
                  <a:lnTo>
                    <a:pt x="0" y="542"/>
                  </a:lnTo>
                  <a:lnTo>
                    <a:pt x="960" y="0"/>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56" name="Freeform 44"/>
            <p:cNvSpPr/>
            <p:nvPr>
              <p:custDataLst>
                <p:tags r:id="rId41"/>
              </p:custDataLst>
            </p:nvPr>
          </p:nvSpPr>
          <p:spPr bwMode="auto">
            <a:xfrm>
              <a:off x="6035675" y="2747963"/>
              <a:ext cx="1463675" cy="1460500"/>
            </a:xfrm>
            <a:custGeom>
              <a:avLst/>
              <a:gdLst>
                <a:gd name="T0" fmla="*/ 584 w 922"/>
                <a:gd name="T1" fmla="*/ 18 h 920"/>
                <a:gd name="T2" fmla="*/ 628 w 922"/>
                <a:gd name="T3" fmla="*/ 32 h 920"/>
                <a:gd name="T4" fmla="*/ 710 w 922"/>
                <a:gd name="T5" fmla="*/ 74 h 920"/>
                <a:gd name="T6" fmla="*/ 780 w 922"/>
                <a:gd name="T7" fmla="*/ 130 h 920"/>
                <a:gd name="T8" fmla="*/ 838 w 922"/>
                <a:gd name="T9" fmla="*/ 196 h 920"/>
                <a:gd name="T10" fmla="*/ 882 w 922"/>
                <a:gd name="T11" fmla="*/ 274 h 920"/>
                <a:gd name="T12" fmla="*/ 910 w 922"/>
                <a:gd name="T13" fmla="*/ 358 h 920"/>
                <a:gd name="T14" fmla="*/ 922 w 922"/>
                <a:gd name="T15" fmla="*/ 446 h 920"/>
                <a:gd name="T16" fmla="*/ 916 w 922"/>
                <a:gd name="T17" fmla="*/ 538 h 920"/>
                <a:gd name="T18" fmla="*/ 906 w 922"/>
                <a:gd name="T19" fmla="*/ 584 h 920"/>
                <a:gd name="T20" fmla="*/ 898 w 922"/>
                <a:gd name="T21" fmla="*/ 606 h 920"/>
                <a:gd name="T22" fmla="*/ 872 w 922"/>
                <a:gd name="T23" fmla="*/ 670 h 920"/>
                <a:gd name="T24" fmla="*/ 822 w 922"/>
                <a:gd name="T25" fmla="*/ 746 h 920"/>
                <a:gd name="T26" fmla="*/ 760 w 922"/>
                <a:gd name="T27" fmla="*/ 810 h 920"/>
                <a:gd name="T28" fmla="*/ 688 w 922"/>
                <a:gd name="T29" fmla="*/ 862 h 920"/>
                <a:gd name="T30" fmla="*/ 608 w 922"/>
                <a:gd name="T31" fmla="*/ 898 h 920"/>
                <a:gd name="T32" fmla="*/ 520 w 922"/>
                <a:gd name="T33" fmla="*/ 918 h 920"/>
                <a:gd name="T34" fmla="*/ 430 w 922"/>
                <a:gd name="T35" fmla="*/ 920 h 920"/>
                <a:gd name="T36" fmla="*/ 360 w 922"/>
                <a:gd name="T37" fmla="*/ 910 h 920"/>
                <a:gd name="T38" fmla="*/ 338 w 922"/>
                <a:gd name="T39" fmla="*/ 904 h 920"/>
                <a:gd name="T40" fmla="*/ 292 w 922"/>
                <a:gd name="T41" fmla="*/ 890 h 920"/>
                <a:gd name="T42" fmla="*/ 210 w 922"/>
                <a:gd name="T43" fmla="*/ 848 h 920"/>
                <a:gd name="T44" fmla="*/ 140 w 922"/>
                <a:gd name="T45" fmla="*/ 792 h 920"/>
                <a:gd name="T46" fmla="*/ 82 w 922"/>
                <a:gd name="T47" fmla="*/ 724 h 920"/>
                <a:gd name="T48" fmla="*/ 40 w 922"/>
                <a:gd name="T49" fmla="*/ 648 h 920"/>
                <a:gd name="T50" fmla="*/ 10 w 922"/>
                <a:gd name="T51" fmla="*/ 564 h 920"/>
                <a:gd name="T52" fmla="*/ 0 w 922"/>
                <a:gd name="T53" fmla="*/ 476 h 920"/>
                <a:gd name="T54" fmla="*/ 6 w 922"/>
                <a:gd name="T55" fmla="*/ 384 h 920"/>
                <a:gd name="T56" fmla="*/ 16 w 922"/>
                <a:gd name="T57" fmla="*/ 338 h 920"/>
                <a:gd name="T58" fmla="*/ 22 w 922"/>
                <a:gd name="T59" fmla="*/ 316 h 920"/>
                <a:gd name="T60" fmla="*/ 50 w 922"/>
                <a:gd name="T61" fmla="*/ 252 h 920"/>
                <a:gd name="T62" fmla="*/ 98 w 922"/>
                <a:gd name="T63" fmla="*/ 176 h 920"/>
                <a:gd name="T64" fmla="*/ 160 w 922"/>
                <a:gd name="T65" fmla="*/ 112 h 920"/>
                <a:gd name="T66" fmla="*/ 234 w 922"/>
                <a:gd name="T67" fmla="*/ 60 h 920"/>
                <a:gd name="T68" fmla="*/ 314 w 922"/>
                <a:gd name="T69" fmla="*/ 24 h 920"/>
                <a:gd name="T70" fmla="*/ 400 w 922"/>
                <a:gd name="T71" fmla="*/ 4 h 920"/>
                <a:gd name="T72" fmla="*/ 492 w 922"/>
                <a:gd name="T73" fmla="*/ 2 h 920"/>
                <a:gd name="T74" fmla="*/ 560 w 922"/>
                <a:gd name="T75" fmla="*/ 12 h 920"/>
                <a:gd name="T76" fmla="*/ 584 w 922"/>
                <a:gd name="T77" fmla="*/ 18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2" h="920">
                  <a:moveTo>
                    <a:pt x="584" y="18"/>
                  </a:moveTo>
                  <a:lnTo>
                    <a:pt x="584" y="18"/>
                  </a:lnTo>
                  <a:lnTo>
                    <a:pt x="606" y="24"/>
                  </a:lnTo>
                  <a:lnTo>
                    <a:pt x="628" y="32"/>
                  </a:lnTo>
                  <a:lnTo>
                    <a:pt x="670" y="52"/>
                  </a:lnTo>
                  <a:lnTo>
                    <a:pt x="710" y="74"/>
                  </a:lnTo>
                  <a:lnTo>
                    <a:pt x="748" y="100"/>
                  </a:lnTo>
                  <a:lnTo>
                    <a:pt x="780" y="130"/>
                  </a:lnTo>
                  <a:lnTo>
                    <a:pt x="812" y="162"/>
                  </a:lnTo>
                  <a:lnTo>
                    <a:pt x="838" y="196"/>
                  </a:lnTo>
                  <a:lnTo>
                    <a:pt x="862" y="234"/>
                  </a:lnTo>
                  <a:lnTo>
                    <a:pt x="882" y="274"/>
                  </a:lnTo>
                  <a:lnTo>
                    <a:pt x="898" y="314"/>
                  </a:lnTo>
                  <a:lnTo>
                    <a:pt x="910" y="358"/>
                  </a:lnTo>
                  <a:lnTo>
                    <a:pt x="918" y="402"/>
                  </a:lnTo>
                  <a:lnTo>
                    <a:pt x="922" y="446"/>
                  </a:lnTo>
                  <a:lnTo>
                    <a:pt x="922" y="492"/>
                  </a:lnTo>
                  <a:lnTo>
                    <a:pt x="916" y="538"/>
                  </a:lnTo>
                  <a:lnTo>
                    <a:pt x="912" y="560"/>
                  </a:lnTo>
                  <a:lnTo>
                    <a:pt x="906" y="584"/>
                  </a:lnTo>
                  <a:lnTo>
                    <a:pt x="906" y="584"/>
                  </a:lnTo>
                  <a:lnTo>
                    <a:pt x="898" y="606"/>
                  </a:lnTo>
                  <a:lnTo>
                    <a:pt x="890" y="628"/>
                  </a:lnTo>
                  <a:lnTo>
                    <a:pt x="872" y="670"/>
                  </a:lnTo>
                  <a:lnTo>
                    <a:pt x="848" y="710"/>
                  </a:lnTo>
                  <a:lnTo>
                    <a:pt x="822" y="746"/>
                  </a:lnTo>
                  <a:lnTo>
                    <a:pt x="792" y="780"/>
                  </a:lnTo>
                  <a:lnTo>
                    <a:pt x="760" y="810"/>
                  </a:lnTo>
                  <a:lnTo>
                    <a:pt x="726" y="838"/>
                  </a:lnTo>
                  <a:lnTo>
                    <a:pt x="688" y="862"/>
                  </a:lnTo>
                  <a:lnTo>
                    <a:pt x="648" y="882"/>
                  </a:lnTo>
                  <a:lnTo>
                    <a:pt x="608" y="898"/>
                  </a:lnTo>
                  <a:lnTo>
                    <a:pt x="564" y="910"/>
                  </a:lnTo>
                  <a:lnTo>
                    <a:pt x="520" y="918"/>
                  </a:lnTo>
                  <a:lnTo>
                    <a:pt x="476" y="920"/>
                  </a:lnTo>
                  <a:lnTo>
                    <a:pt x="430" y="920"/>
                  </a:lnTo>
                  <a:lnTo>
                    <a:pt x="384" y="914"/>
                  </a:lnTo>
                  <a:lnTo>
                    <a:pt x="360" y="910"/>
                  </a:lnTo>
                  <a:lnTo>
                    <a:pt x="338" y="904"/>
                  </a:lnTo>
                  <a:lnTo>
                    <a:pt x="338" y="904"/>
                  </a:lnTo>
                  <a:lnTo>
                    <a:pt x="314" y="898"/>
                  </a:lnTo>
                  <a:lnTo>
                    <a:pt x="292" y="890"/>
                  </a:lnTo>
                  <a:lnTo>
                    <a:pt x="250" y="870"/>
                  </a:lnTo>
                  <a:lnTo>
                    <a:pt x="210" y="848"/>
                  </a:lnTo>
                  <a:lnTo>
                    <a:pt x="174" y="822"/>
                  </a:lnTo>
                  <a:lnTo>
                    <a:pt x="140" y="792"/>
                  </a:lnTo>
                  <a:lnTo>
                    <a:pt x="110" y="760"/>
                  </a:lnTo>
                  <a:lnTo>
                    <a:pt x="82" y="724"/>
                  </a:lnTo>
                  <a:lnTo>
                    <a:pt x="60" y="688"/>
                  </a:lnTo>
                  <a:lnTo>
                    <a:pt x="40" y="648"/>
                  </a:lnTo>
                  <a:lnTo>
                    <a:pt x="24" y="606"/>
                  </a:lnTo>
                  <a:lnTo>
                    <a:pt x="10" y="564"/>
                  </a:lnTo>
                  <a:lnTo>
                    <a:pt x="2" y="520"/>
                  </a:lnTo>
                  <a:lnTo>
                    <a:pt x="0" y="476"/>
                  </a:lnTo>
                  <a:lnTo>
                    <a:pt x="0" y="430"/>
                  </a:lnTo>
                  <a:lnTo>
                    <a:pt x="6" y="384"/>
                  </a:lnTo>
                  <a:lnTo>
                    <a:pt x="10" y="362"/>
                  </a:lnTo>
                  <a:lnTo>
                    <a:pt x="16" y="338"/>
                  </a:lnTo>
                  <a:lnTo>
                    <a:pt x="16" y="338"/>
                  </a:lnTo>
                  <a:lnTo>
                    <a:pt x="22" y="316"/>
                  </a:lnTo>
                  <a:lnTo>
                    <a:pt x="30" y="294"/>
                  </a:lnTo>
                  <a:lnTo>
                    <a:pt x="50" y="252"/>
                  </a:lnTo>
                  <a:lnTo>
                    <a:pt x="72" y="212"/>
                  </a:lnTo>
                  <a:lnTo>
                    <a:pt x="98" y="176"/>
                  </a:lnTo>
                  <a:lnTo>
                    <a:pt x="128" y="142"/>
                  </a:lnTo>
                  <a:lnTo>
                    <a:pt x="160" y="112"/>
                  </a:lnTo>
                  <a:lnTo>
                    <a:pt x="196" y="84"/>
                  </a:lnTo>
                  <a:lnTo>
                    <a:pt x="234" y="60"/>
                  </a:lnTo>
                  <a:lnTo>
                    <a:pt x="272" y="40"/>
                  </a:lnTo>
                  <a:lnTo>
                    <a:pt x="314" y="24"/>
                  </a:lnTo>
                  <a:lnTo>
                    <a:pt x="356" y="12"/>
                  </a:lnTo>
                  <a:lnTo>
                    <a:pt x="400" y="4"/>
                  </a:lnTo>
                  <a:lnTo>
                    <a:pt x="446" y="0"/>
                  </a:lnTo>
                  <a:lnTo>
                    <a:pt x="492" y="2"/>
                  </a:lnTo>
                  <a:lnTo>
                    <a:pt x="538" y="8"/>
                  </a:lnTo>
                  <a:lnTo>
                    <a:pt x="560" y="12"/>
                  </a:lnTo>
                  <a:lnTo>
                    <a:pt x="584" y="18"/>
                  </a:lnTo>
                  <a:lnTo>
                    <a:pt x="584" y="18"/>
                  </a:lnTo>
                  <a:close/>
                </a:path>
              </a:pathLst>
            </a:custGeom>
            <a:solidFill>
              <a:srgbClr val="E9AB2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57" name="Freeform 45"/>
            <p:cNvSpPr/>
            <p:nvPr>
              <p:custDataLst>
                <p:tags r:id="rId42"/>
              </p:custDataLst>
            </p:nvPr>
          </p:nvSpPr>
          <p:spPr bwMode="auto">
            <a:xfrm>
              <a:off x="6057900" y="2814638"/>
              <a:ext cx="1441450" cy="1393825"/>
            </a:xfrm>
            <a:custGeom>
              <a:avLst/>
              <a:gdLst>
                <a:gd name="T0" fmla="*/ 888 w 908"/>
                <a:gd name="T1" fmla="*/ 282 h 878"/>
                <a:gd name="T2" fmla="*/ 902 w 908"/>
                <a:gd name="T3" fmla="*/ 344 h 878"/>
                <a:gd name="T4" fmla="*/ 908 w 908"/>
                <a:gd name="T5" fmla="*/ 410 h 878"/>
                <a:gd name="T6" fmla="*/ 904 w 908"/>
                <a:gd name="T7" fmla="*/ 476 h 878"/>
                <a:gd name="T8" fmla="*/ 892 w 908"/>
                <a:gd name="T9" fmla="*/ 542 h 878"/>
                <a:gd name="T10" fmla="*/ 884 w 908"/>
                <a:gd name="T11" fmla="*/ 564 h 878"/>
                <a:gd name="T12" fmla="*/ 858 w 908"/>
                <a:gd name="T13" fmla="*/ 628 h 878"/>
                <a:gd name="T14" fmla="*/ 808 w 908"/>
                <a:gd name="T15" fmla="*/ 704 h 878"/>
                <a:gd name="T16" fmla="*/ 746 w 908"/>
                <a:gd name="T17" fmla="*/ 768 h 878"/>
                <a:gd name="T18" fmla="*/ 674 w 908"/>
                <a:gd name="T19" fmla="*/ 820 h 878"/>
                <a:gd name="T20" fmla="*/ 594 w 908"/>
                <a:gd name="T21" fmla="*/ 856 h 878"/>
                <a:gd name="T22" fmla="*/ 506 w 908"/>
                <a:gd name="T23" fmla="*/ 876 h 878"/>
                <a:gd name="T24" fmla="*/ 416 w 908"/>
                <a:gd name="T25" fmla="*/ 878 h 878"/>
                <a:gd name="T26" fmla="*/ 346 w 908"/>
                <a:gd name="T27" fmla="*/ 868 h 878"/>
                <a:gd name="T28" fmla="*/ 324 w 908"/>
                <a:gd name="T29" fmla="*/ 862 h 878"/>
                <a:gd name="T30" fmla="*/ 272 w 908"/>
                <a:gd name="T31" fmla="*/ 844 h 878"/>
                <a:gd name="T32" fmla="*/ 224 w 908"/>
                <a:gd name="T33" fmla="*/ 822 h 878"/>
                <a:gd name="T34" fmla="*/ 180 w 908"/>
                <a:gd name="T35" fmla="*/ 794 h 878"/>
                <a:gd name="T36" fmla="*/ 138 w 908"/>
                <a:gd name="T37" fmla="*/ 762 h 878"/>
                <a:gd name="T38" fmla="*/ 102 w 908"/>
                <a:gd name="T39" fmla="*/ 726 h 878"/>
                <a:gd name="T40" fmla="*/ 70 w 908"/>
                <a:gd name="T41" fmla="*/ 686 h 878"/>
                <a:gd name="T42" fmla="*/ 44 w 908"/>
                <a:gd name="T43" fmla="*/ 642 h 878"/>
                <a:gd name="T44" fmla="*/ 22 w 908"/>
                <a:gd name="T45" fmla="*/ 596 h 878"/>
                <a:gd name="T46" fmla="*/ 12 w 908"/>
                <a:gd name="T47" fmla="*/ 566 h 878"/>
                <a:gd name="T48" fmla="*/ 2 w 908"/>
                <a:gd name="T49" fmla="*/ 502 h 878"/>
                <a:gd name="T50" fmla="*/ 0 w 908"/>
                <a:gd name="T51" fmla="*/ 436 h 878"/>
                <a:gd name="T52" fmla="*/ 8 w 908"/>
                <a:gd name="T53" fmla="*/ 370 h 878"/>
                <a:gd name="T54" fmla="*/ 16 w 908"/>
                <a:gd name="T55" fmla="*/ 336 h 878"/>
                <a:gd name="T56" fmla="*/ 32 w 908"/>
                <a:gd name="T57" fmla="*/ 292 h 878"/>
                <a:gd name="T58" fmla="*/ 74 w 908"/>
                <a:gd name="T59" fmla="*/ 210 h 878"/>
                <a:gd name="T60" fmla="*/ 130 w 908"/>
                <a:gd name="T61" fmla="*/ 140 h 878"/>
                <a:gd name="T62" fmla="*/ 196 w 908"/>
                <a:gd name="T63" fmla="*/ 82 h 878"/>
                <a:gd name="T64" fmla="*/ 274 w 908"/>
                <a:gd name="T65" fmla="*/ 40 h 878"/>
                <a:gd name="T66" fmla="*/ 358 w 908"/>
                <a:gd name="T67" fmla="*/ 12 h 878"/>
                <a:gd name="T68" fmla="*/ 446 w 908"/>
                <a:gd name="T69" fmla="*/ 0 h 878"/>
                <a:gd name="T70" fmla="*/ 538 w 908"/>
                <a:gd name="T71" fmla="*/ 6 h 878"/>
                <a:gd name="T72" fmla="*/ 584 w 908"/>
                <a:gd name="T73" fmla="*/ 16 h 878"/>
                <a:gd name="T74" fmla="*/ 610 w 908"/>
                <a:gd name="T75" fmla="*/ 24 h 878"/>
                <a:gd name="T76" fmla="*/ 660 w 908"/>
                <a:gd name="T77" fmla="*/ 44 h 878"/>
                <a:gd name="T78" fmla="*/ 706 w 908"/>
                <a:gd name="T79" fmla="*/ 70 h 878"/>
                <a:gd name="T80" fmla="*/ 750 w 908"/>
                <a:gd name="T81" fmla="*/ 100 h 878"/>
                <a:gd name="T82" fmla="*/ 788 w 908"/>
                <a:gd name="T83" fmla="*/ 134 h 878"/>
                <a:gd name="T84" fmla="*/ 822 w 908"/>
                <a:gd name="T85" fmla="*/ 172 h 878"/>
                <a:gd name="T86" fmla="*/ 852 w 908"/>
                <a:gd name="T87" fmla="*/ 214 h 878"/>
                <a:gd name="T88" fmla="*/ 876 w 908"/>
                <a:gd name="T89" fmla="*/ 258 h 878"/>
                <a:gd name="T90" fmla="*/ 888 w 908"/>
                <a:gd name="T91" fmla="*/ 282 h 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08" h="878">
                  <a:moveTo>
                    <a:pt x="888" y="282"/>
                  </a:moveTo>
                  <a:lnTo>
                    <a:pt x="888" y="282"/>
                  </a:lnTo>
                  <a:lnTo>
                    <a:pt x="896" y="312"/>
                  </a:lnTo>
                  <a:lnTo>
                    <a:pt x="902" y="344"/>
                  </a:lnTo>
                  <a:lnTo>
                    <a:pt x="906" y="376"/>
                  </a:lnTo>
                  <a:lnTo>
                    <a:pt x="908" y="410"/>
                  </a:lnTo>
                  <a:lnTo>
                    <a:pt x="908" y="442"/>
                  </a:lnTo>
                  <a:lnTo>
                    <a:pt x="904" y="476"/>
                  </a:lnTo>
                  <a:lnTo>
                    <a:pt x="900" y="508"/>
                  </a:lnTo>
                  <a:lnTo>
                    <a:pt x="892" y="542"/>
                  </a:lnTo>
                  <a:lnTo>
                    <a:pt x="892" y="542"/>
                  </a:lnTo>
                  <a:lnTo>
                    <a:pt x="884" y="564"/>
                  </a:lnTo>
                  <a:lnTo>
                    <a:pt x="876" y="586"/>
                  </a:lnTo>
                  <a:lnTo>
                    <a:pt x="858" y="628"/>
                  </a:lnTo>
                  <a:lnTo>
                    <a:pt x="834" y="668"/>
                  </a:lnTo>
                  <a:lnTo>
                    <a:pt x="808" y="704"/>
                  </a:lnTo>
                  <a:lnTo>
                    <a:pt x="778" y="738"/>
                  </a:lnTo>
                  <a:lnTo>
                    <a:pt x="746" y="768"/>
                  </a:lnTo>
                  <a:lnTo>
                    <a:pt x="712" y="796"/>
                  </a:lnTo>
                  <a:lnTo>
                    <a:pt x="674" y="820"/>
                  </a:lnTo>
                  <a:lnTo>
                    <a:pt x="634" y="838"/>
                  </a:lnTo>
                  <a:lnTo>
                    <a:pt x="594" y="856"/>
                  </a:lnTo>
                  <a:lnTo>
                    <a:pt x="550" y="868"/>
                  </a:lnTo>
                  <a:lnTo>
                    <a:pt x="506" y="876"/>
                  </a:lnTo>
                  <a:lnTo>
                    <a:pt x="462" y="878"/>
                  </a:lnTo>
                  <a:lnTo>
                    <a:pt x="416" y="878"/>
                  </a:lnTo>
                  <a:lnTo>
                    <a:pt x="370" y="872"/>
                  </a:lnTo>
                  <a:lnTo>
                    <a:pt x="346" y="868"/>
                  </a:lnTo>
                  <a:lnTo>
                    <a:pt x="324" y="862"/>
                  </a:lnTo>
                  <a:lnTo>
                    <a:pt x="324" y="862"/>
                  </a:lnTo>
                  <a:lnTo>
                    <a:pt x="298" y="854"/>
                  </a:lnTo>
                  <a:lnTo>
                    <a:pt x="272" y="844"/>
                  </a:lnTo>
                  <a:lnTo>
                    <a:pt x="248" y="834"/>
                  </a:lnTo>
                  <a:lnTo>
                    <a:pt x="224" y="822"/>
                  </a:lnTo>
                  <a:lnTo>
                    <a:pt x="202" y="808"/>
                  </a:lnTo>
                  <a:lnTo>
                    <a:pt x="180" y="794"/>
                  </a:lnTo>
                  <a:lnTo>
                    <a:pt x="158" y="778"/>
                  </a:lnTo>
                  <a:lnTo>
                    <a:pt x="138" y="762"/>
                  </a:lnTo>
                  <a:lnTo>
                    <a:pt x="120" y="744"/>
                  </a:lnTo>
                  <a:lnTo>
                    <a:pt x="102" y="726"/>
                  </a:lnTo>
                  <a:lnTo>
                    <a:pt x="86" y="706"/>
                  </a:lnTo>
                  <a:lnTo>
                    <a:pt x="70" y="686"/>
                  </a:lnTo>
                  <a:lnTo>
                    <a:pt x="56" y="664"/>
                  </a:lnTo>
                  <a:lnTo>
                    <a:pt x="44" y="642"/>
                  </a:lnTo>
                  <a:lnTo>
                    <a:pt x="32" y="620"/>
                  </a:lnTo>
                  <a:lnTo>
                    <a:pt x="22" y="596"/>
                  </a:lnTo>
                  <a:lnTo>
                    <a:pt x="22" y="596"/>
                  </a:lnTo>
                  <a:lnTo>
                    <a:pt x="12" y="566"/>
                  </a:lnTo>
                  <a:lnTo>
                    <a:pt x="6" y="534"/>
                  </a:lnTo>
                  <a:lnTo>
                    <a:pt x="2" y="502"/>
                  </a:lnTo>
                  <a:lnTo>
                    <a:pt x="0" y="470"/>
                  </a:lnTo>
                  <a:lnTo>
                    <a:pt x="0" y="436"/>
                  </a:lnTo>
                  <a:lnTo>
                    <a:pt x="4" y="404"/>
                  </a:lnTo>
                  <a:lnTo>
                    <a:pt x="8" y="370"/>
                  </a:lnTo>
                  <a:lnTo>
                    <a:pt x="16" y="336"/>
                  </a:lnTo>
                  <a:lnTo>
                    <a:pt x="16" y="336"/>
                  </a:lnTo>
                  <a:lnTo>
                    <a:pt x="24" y="314"/>
                  </a:lnTo>
                  <a:lnTo>
                    <a:pt x="32" y="292"/>
                  </a:lnTo>
                  <a:lnTo>
                    <a:pt x="50" y="250"/>
                  </a:lnTo>
                  <a:lnTo>
                    <a:pt x="74" y="210"/>
                  </a:lnTo>
                  <a:lnTo>
                    <a:pt x="100" y="174"/>
                  </a:lnTo>
                  <a:lnTo>
                    <a:pt x="130" y="140"/>
                  </a:lnTo>
                  <a:lnTo>
                    <a:pt x="162" y="110"/>
                  </a:lnTo>
                  <a:lnTo>
                    <a:pt x="196" y="82"/>
                  </a:lnTo>
                  <a:lnTo>
                    <a:pt x="234" y="60"/>
                  </a:lnTo>
                  <a:lnTo>
                    <a:pt x="274" y="40"/>
                  </a:lnTo>
                  <a:lnTo>
                    <a:pt x="316" y="24"/>
                  </a:lnTo>
                  <a:lnTo>
                    <a:pt x="358" y="12"/>
                  </a:lnTo>
                  <a:lnTo>
                    <a:pt x="402" y="4"/>
                  </a:lnTo>
                  <a:lnTo>
                    <a:pt x="446" y="0"/>
                  </a:lnTo>
                  <a:lnTo>
                    <a:pt x="492" y="0"/>
                  </a:lnTo>
                  <a:lnTo>
                    <a:pt x="538" y="6"/>
                  </a:lnTo>
                  <a:lnTo>
                    <a:pt x="562" y="10"/>
                  </a:lnTo>
                  <a:lnTo>
                    <a:pt x="584" y="16"/>
                  </a:lnTo>
                  <a:lnTo>
                    <a:pt x="584" y="16"/>
                  </a:lnTo>
                  <a:lnTo>
                    <a:pt x="610" y="24"/>
                  </a:lnTo>
                  <a:lnTo>
                    <a:pt x="636" y="34"/>
                  </a:lnTo>
                  <a:lnTo>
                    <a:pt x="660" y="44"/>
                  </a:lnTo>
                  <a:lnTo>
                    <a:pt x="684" y="56"/>
                  </a:lnTo>
                  <a:lnTo>
                    <a:pt x="706" y="70"/>
                  </a:lnTo>
                  <a:lnTo>
                    <a:pt x="728" y="84"/>
                  </a:lnTo>
                  <a:lnTo>
                    <a:pt x="750" y="100"/>
                  </a:lnTo>
                  <a:lnTo>
                    <a:pt x="770" y="116"/>
                  </a:lnTo>
                  <a:lnTo>
                    <a:pt x="788" y="134"/>
                  </a:lnTo>
                  <a:lnTo>
                    <a:pt x="806" y="154"/>
                  </a:lnTo>
                  <a:lnTo>
                    <a:pt x="822" y="172"/>
                  </a:lnTo>
                  <a:lnTo>
                    <a:pt x="838" y="192"/>
                  </a:lnTo>
                  <a:lnTo>
                    <a:pt x="852" y="214"/>
                  </a:lnTo>
                  <a:lnTo>
                    <a:pt x="864" y="236"/>
                  </a:lnTo>
                  <a:lnTo>
                    <a:pt x="876" y="258"/>
                  </a:lnTo>
                  <a:lnTo>
                    <a:pt x="888" y="282"/>
                  </a:lnTo>
                  <a:lnTo>
                    <a:pt x="888" y="282"/>
                  </a:lnTo>
                  <a:close/>
                </a:path>
              </a:pathLst>
            </a:custGeom>
            <a:solidFill>
              <a:srgbClr val="FAD03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58" name="Freeform 46"/>
            <p:cNvSpPr/>
            <p:nvPr>
              <p:custDataLst>
                <p:tags r:id="rId43"/>
              </p:custDataLst>
            </p:nvPr>
          </p:nvSpPr>
          <p:spPr bwMode="auto">
            <a:xfrm>
              <a:off x="6172200" y="2814638"/>
              <a:ext cx="596900" cy="336550"/>
            </a:xfrm>
            <a:custGeom>
              <a:avLst/>
              <a:gdLst>
                <a:gd name="T0" fmla="*/ 0 w 376"/>
                <a:gd name="T1" fmla="*/ 212 h 212"/>
                <a:gd name="T2" fmla="*/ 0 w 376"/>
                <a:gd name="T3" fmla="*/ 212 h 212"/>
                <a:gd name="T4" fmla="*/ 16 w 376"/>
                <a:gd name="T5" fmla="*/ 188 h 212"/>
                <a:gd name="T6" fmla="*/ 34 w 376"/>
                <a:gd name="T7" fmla="*/ 166 h 212"/>
                <a:gd name="T8" fmla="*/ 52 w 376"/>
                <a:gd name="T9" fmla="*/ 146 h 212"/>
                <a:gd name="T10" fmla="*/ 72 w 376"/>
                <a:gd name="T11" fmla="*/ 126 h 212"/>
                <a:gd name="T12" fmla="*/ 94 w 376"/>
                <a:gd name="T13" fmla="*/ 106 h 212"/>
                <a:gd name="T14" fmla="*/ 116 w 376"/>
                <a:gd name="T15" fmla="*/ 90 h 212"/>
                <a:gd name="T16" fmla="*/ 138 w 376"/>
                <a:gd name="T17" fmla="*/ 74 h 212"/>
                <a:gd name="T18" fmla="*/ 162 w 376"/>
                <a:gd name="T19" fmla="*/ 60 h 212"/>
                <a:gd name="T20" fmla="*/ 186 w 376"/>
                <a:gd name="T21" fmla="*/ 46 h 212"/>
                <a:gd name="T22" fmla="*/ 212 w 376"/>
                <a:gd name="T23" fmla="*/ 34 h 212"/>
                <a:gd name="T24" fmla="*/ 238 w 376"/>
                <a:gd name="T25" fmla="*/ 26 h 212"/>
                <a:gd name="T26" fmla="*/ 264 w 376"/>
                <a:gd name="T27" fmla="*/ 16 h 212"/>
                <a:gd name="T28" fmla="*/ 292 w 376"/>
                <a:gd name="T29" fmla="*/ 10 h 212"/>
                <a:gd name="T30" fmla="*/ 320 w 376"/>
                <a:gd name="T31" fmla="*/ 4 h 212"/>
                <a:gd name="T32" fmla="*/ 348 w 376"/>
                <a:gd name="T33" fmla="*/ 2 h 212"/>
                <a:gd name="T34" fmla="*/ 376 w 376"/>
                <a:gd name="T35" fmla="*/ 0 h 212"/>
                <a:gd name="T36" fmla="*/ 0 w 376"/>
                <a:gd name="T37" fmla="*/ 21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12">
                  <a:moveTo>
                    <a:pt x="0" y="212"/>
                  </a:moveTo>
                  <a:lnTo>
                    <a:pt x="0" y="212"/>
                  </a:lnTo>
                  <a:lnTo>
                    <a:pt x="16" y="188"/>
                  </a:lnTo>
                  <a:lnTo>
                    <a:pt x="34" y="166"/>
                  </a:lnTo>
                  <a:lnTo>
                    <a:pt x="52" y="146"/>
                  </a:lnTo>
                  <a:lnTo>
                    <a:pt x="72" y="126"/>
                  </a:lnTo>
                  <a:lnTo>
                    <a:pt x="94" y="106"/>
                  </a:lnTo>
                  <a:lnTo>
                    <a:pt x="116" y="90"/>
                  </a:lnTo>
                  <a:lnTo>
                    <a:pt x="138" y="74"/>
                  </a:lnTo>
                  <a:lnTo>
                    <a:pt x="162" y="60"/>
                  </a:lnTo>
                  <a:lnTo>
                    <a:pt x="186" y="46"/>
                  </a:lnTo>
                  <a:lnTo>
                    <a:pt x="212" y="34"/>
                  </a:lnTo>
                  <a:lnTo>
                    <a:pt x="238" y="26"/>
                  </a:lnTo>
                  <a:lnTo>
                    <a:pt x="264" y="16"/>
                  </a:lnTo>
                  <a:lnTo>
                    <a:pt x="292" y="10"/>
                  </a:lnTo>
                  <a:lnTo>
                    <a:pt x="320" y="4"/>
                  </a:lnTo>
                  <a:lnTo>
                    <a:pt x="348" y="2"/>
                  </a:lnTo>
                  <a:lnTo>
                    <a:pt x="376" y="0"/>
                  </a:lnTo>
                  <a:lnTo>
                    <a:pt x="0" y="212"/>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59" name="Freeform 47"/>
            <p:cNvSpPr/>
            <p:nvPr>
              <p:custDataLst>
                <p:tags r:id="rId44"/>
              </p:custDataLst>
            </p:nvPr>
          </p:nvSpPr>
          <p:spPr bwMode="auto">
            <a:xfrm>
              <a:off x="6067425" y="2843213"/>
              <a:ext cx="996950" cy="587375"/>
            </a:xfrm>
            <a:custGeom>
              <a:avLst/>
              <a:gdLst>
                <a:gd name="T0" fmla="*/ 0 w 628"/>
                <a:gd name="T1" fmla="*/ 370 h 370"/>
                <a:gd name="T2" fmla="*/ 0 w 628"/>
                <a:gd name="T3" fmla="*/ 370 h 370"/>
                <a:gd name="T4" fmla="*/ 4 w 628"/>
                <a:gd name="T5" fmla="*/ 346 h 370"/>
                <a:gd name="T6" fmla="*/ 10 w 628"/>
                <a:gd name="T7" fmla="*/ 322 h 370"/>
                <a:gd name="T8" fmla="*/ 582 w 628"/>
                <a:gd name="T9" fmla="*/ 0 h 370"/>
                <a:gd name="T10" fmla="*/ 582 w 628"/>
                <a:gd name="T11" fmla="*/ 0 h 370"/>
                <a:gd name="T12" fmla="*/ 604 w 628"/>
                <a:gd name="T13" fmla="*/ 6 h 370"/>
                <a:gd name="T14" fmla="*/ 628 w 628"/>
                <a:gd name="T15" fmla="*/ 14 h 370"/>
                <a:gd name="T16" fmla="*/ 0 w 628"/>
                <a:gd name="T17" fmla="*/ 370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370">
                  <a:moveTo>
                    <a:pt x="0" y="370"/>
                  </a:moveTo>
                  <a:lnTo>
                    <a:pt x="0" y="370"/>
                  </a:lnTo>
                  <a:lnTo>
                    <a:pt x="4" y="346"/>
                  </a:lnTo>
                  <a:lnTo>
                    <a:pt x="10" y="322"/>
                  </a:lnTo>
                  <a:lnTo>
                    <a:pt x="582" y="0"/>
                  </a:lnTo>
                  <a:lnTo>
                    <a:pt x="582" y="0"/>
                  </a:lnTo>
                  <a:lnTo>
                    <a:pt x="604" y="6"/>
                  </a:lnTo>
                  <a:lnTo>
                    <a:pt x="628" y="14"/>
                  </a:lnTo>
                  <a:lnTo>
                    <a:pt x="0" y="370"/>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60" name="Freeform 48"/>
            <p:cNvSpPr/>
            <p:nvPr>
              <p:custDataLst>
                <p:tags r:id="rId45"/>
              </p:custDataLst>
            </p:nvPr>
          </p:nvSpPr>
          <p:spPr bwMode="auto">
            <a:xfrm>
              <a:off x="6232525" y="3278188"/>
              <a:ext cx="1254125" cy="742950"/>
            </a:xfrm>
            <a:custGeom>
              <a:avLst/>
              <a:gdLst>
                <a:gd name="T0" fmla="*/ 780 w 790"/>
                <a:gd name="T1" fmla="*/ 0 h 468"/>
                <a:gd name="T2" fmla="*/ 780 w 790"/>
                <a:gd name="T3" fmla="*/ 0 h 468"/>
                <a:gd name="T4" fmla="*/ 790 w 790"/>
                <a:gd name="T5" fmla="*/ 38 h 468"/>
                <a:gd name="T6" fmla="*/ 26 w 790"/>
                <a:gd name="T7" fmla="*/ 468 h 468"/>
                <a:gd name="T8" fmla="*/ 26 w 790"/>
                <a:gd name="T9" fmla="*/ 468 h 468"/>
                <a:gd name="T10" fmla="*/ 0 w 790"/>
                <a:gd name="T11" fmla="*/ 442 h 468"/>
                <a:gd name="T12" fmla="*/ 780 w 790"/>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790" h="468">
                  <a:moveTo>
                    <a:pt x="780" y="0"/>
                  </a:moveTo>
                  <a:lnTo>
                    <a:pt x="780" y="0"/>
                  </a:lnTo>
                  <a:lnTo>
                    <a:pt x="790" y="38"/>
                  </a:lnTo>
                  <a:lnTo>
                    <a:pt x="26" y="468"/>
                  </a:lnTo>
                  <a:lnTo>
                    <a:pt x="26" y="468"/>
                  </a:lnTo>
                  <a:lnTo>
                    <a:pt x="0" y="442"/>
                  </a:lnTo>
                  <a:lnTo>
                    <a:pt x="780" y="0"/>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61" name="Freeform 49"/>
            <p:cNvSpPr>
              <a:spLocks noEditPoints="1"/>
            </p:cNvSpPr>
            <p:nvPr>
              <p:custDataLst>
                <p:tags r:id="rId46"/>
              </p:custDataLst>
            </p:nvPr>
          </p:nvSpPr>
          <p:spPr bwMode="auto">
            <a:xfrm>
              <a:off x="5911850" y="2627313"/>
              <a:ext cx="1708150" cy="1704975"/>
            </a:xfrm>
            <a:custGeom>
              <a:avLst/>
              <a:gdLst>
                <a:gd name="T0" fmla="*/ 734 w 1076"/>
                <a:gd name="T1" fmla="*/ 36 h 1074"/>
                <a:gd name="T2" fmla="*/ 830 w 1076"/>
                <a:gd name="T3" fmla="*/ 86 h 1074"/>
                <a:gd name="T4" fmla="*/ 912 w 1076"/>
                <a:gd name="T5" fmla="*/ 150 h 1074"/>
                <a:gd name="T6" fmla="*/ 980 w 1076"/>
                <a:gd name="T7" fmla="*/ 228 h 1074"/>
                <a:gd name="T8" fmla="*/ 1030 w 1076"/>
                <a:gd name="T9" fmla="*/ 318 h 1074"/>
                <a:gd name="T10" fmla="*/ 1064 w 1076"/>
                <a:gd name="T11" fmla="*/ 416 h 1074"/>
                <a:gd name="T12" fmla="*/ 1076 w 1076"/>
                <a:gd name="T13" fmla="*/ 520 h 1074"/>
                <a:gd name="T14" fmla="*/ 1070 w 1076"/>
                <a:gd name="T15" fmla="*/ 626 h 1074"/>
                <a:gd name="T16" fmla="*/ 1050 w 1076"/>
                <a:gd name="T17" fmla="*/ 706 h 1074"/>
                <a:gd name="T18" fmla="*/ 1006 w 1076"/>
                <a:gd name="T19" fmla="*/ 804 h 1074"/>
                <a:gd name="T20" fmla="*/ 944 w 1076"/>
                <a:gd name="T21" fmla="*/ 890 h 1074"/>
                <a:gd name="T22" fmla="*/ 868 w 1076"/>
                <a:gd name="T23" fmla="*/ 962 h 1074"/>
                <a:gd name="T24" fmla="*/ 782 w 1076"/>
                <a:gd name="T25" fmla="*/ 1016 h 1074"/>
                <a:gd name="T26" fmla="*/ 684 w 1076"/>
                <a:gd name="T27" fmla="*/ 1054 h 1074"/>
                <a:gd name="T28" fmla="*/ 582 w 1076"/>
                <a:gd name="T29" fmla="*/ 1072 h 1074"/>
                <a:gd name="T30" fmla="*/ 476 w 1076"/>
                <a:gd name="T31" fmla="*/ 1070 h 1074"/>
                <a:gd name="T32" fmla="*/ 394 w 1076"/>
                <a:gd name="T33" fmla="*/ 1054 h 1074"/>
                <a:gd name="T34" fmla="*/ 294 w 1076"/>
                <a:gd name="T35" fmla="*/ 1014 h 1074"/>
                <a:gd name="T36" fmla="*/ 204 w 1076"/>
                <a:gd name="T37" fmla="*/ 958 h 1074"/>
                <a:gd name="T38" fmla="*/ 130 w 1076"/>
                <a:gd name="T39" fmla="*/ 886 h 1074"/>
                <a:gd name="T40" fmla="*/ 70 w 1076"/>
                <a:gd name="T41" fmla="*/ 802 h 1074"/>
                <a:gd name="T42" fmla="*/ 28 w 1076"/>
                <a:gd name="T43" fmla="*/ 708 h 1074"/>
                <a:gd name="T44" fmla="*/ 4 w 1076"/>
                <a:gd name="T45" fmla="*/ 606 h 1074"/>
                <a:gd name="T46" fmla="*/ 2 w 1076"/>
                <a:gd name="T47" fmla="*/ 500 h 1074"/>
                <a:gd name="T48" fmla="*/ 20 w 1076"/>
                <a:gd name="T49" fmla="*/ 394 h 1074"/>
                <a:gd name="T50" fmla="*/ 48 w 1076"/>
                <a:gd name="T51" fmla="*/ 316 h 1074"/>
                <a:gd name="T52" fmla="*/ 100 w 1076"/>
                <a:gd name="T53" fmla="*/ 224 h 1074"/>
                <a:gd name="T54" fmla="*/ 170 w 1076"/>
                <a:gd name="T55" fmla="*/ 146 h 1074"/>
                <a:gd name="T56" fmla="*/ 252 w 1076"/>
                <a:gd name="T57" fmla="*/ 84 h 1074"/>
                <a:gd name="T58" fmla="*/ 344 w 1076"/>
                <a:gd name="T59" fmla="*/ 36 h 1074"/>
                <a:gd name="T60" fmla="*/ 444 w 1076"/>
                <a:gd name="T61" fmla="*/ 8 h 1074"/>
                <a:gd name="T62" fmla="*/ 548 w 1076"/>
                <a:gd name="T63" fmla="*/ 0 h 1074"/>
                <a:gd name="T64" fmla="*/ 656 w 1076"/>
                <a:gd name="T65" fmla="*/ 12 h 1074"/>
                <a:gd name="T66" fmla="*/ 678 w 1076"/>
                <a:gd name="T67" fmla="*/ 38 h 1074"/>
                <a:gd name="T68" fmla="*/ 574 w 1076"/>
                <a:gd name="T69" fmla="*/ 20 h 1074"/>
                <a:gd name="T70" fmla="*/ 472 w 1076"/>
                <a:gd name="T71" fmla="*/ 22 h 1074"/>
                <a:gd name="T72" fmla="*/ 374 w 1076"/>
                <a:gd name="T73" fmla="*/ 46 h 1074"/>
                <a:gd name="T74" fmla="*/ 200 w 1076"/>
                <a:gd name="T75" fmla="*/ 142 h 1074"/>
                <a:gd name="T76" fmla="*/ 130 w 1076"/>
                <a:gd name="T77" fmla="*/ 214 h 1074"/>
                <a:gd name="T78" fmla="*/ 76 w 1076"/>
                <a:gd name="T79" fmla="*/ 300 h 1074"/>
                <a:gd name="T80" fmla="*/ 38 w 1076"/>
                <a:gd name="T81" fmla="*/ 398 h 1074"/>
                <a:gd name="T82" fmla="*/ 22 w 1076"/>
                <a:gd name="T83" fmla="*/ 476 h 1074"/>
                <a:gd name="T84" fmla="*/ 20 w 1076"/>
                <a:gd name="T85" fmla="*/ 578 h 1074"/>
                <a:gd name="T86" fmla="*/ 38 w 1076"/>
                <a:gd name="T87" fmla="*/ 678 h 1074"/>
                <a:gd name="T88" fmla="*/ 112 w 1076"/>
                <a:gd name="T89" fmla="*/ 834 h 1074"/>
                <a:gd name="T90" fmla="*/ 196 w 1076"/>
                <a:gd name="T91" fmla="*/ 928 h 1074"/>
                <a:gd name="T92" fmla="*/ 280 w 1076"/>
                <a:gd name="T93" fmla="*/ 986 h 1074"/>
                <a:gd name="T94" fmla="*/ 374 w 1076"/>
                <a:gd name="T95" fmla="*/ 1028 h 1074"/>
                <a:gd name="T96" fmla="*/ 452 w 1076"/>
                <a:gd name="T97" fmla="*/ 1048 h 1074"/>
                <a:gd name="T98" fmla="*/ 556 w 1076"/>
                <a:gd name="T99" fmla="*/ 1056 h 1074"/>
                <a:gd name="T100" fmla="*/ 656 w 1076"/>
                <a:gd name="T101" fmla="*/ 1042 h 1074"/>
                <a:gd name="T102" fmla="*/ 794 w 1076"/>
                <a:gd name="T103" fmla="*/ 988 h 1074"/>
                <a:gd name="T104" fmla="*/ 914 w 1076"/>
                <a:gd name="T105" fmla="*/ 896 h 1074"/>
                <a:gd name="T106" fmla="*/ 976 w 1076"/>
                <a:gd name="T107" fmla="*/ 818 h 1074"/>
                <a:gd name="T108" fmla="*/ 1022 w 1076"/>
                <a:gd name="T109" fmla="*/ 726 h 1074"/>
                <a:gd name="T110" fmla="*/ 1046 w 1076"/>
                <a:gd name="T111" fmla="*/ 650 h 1074"/>
                <a:gd name="T112" fmla="*/ 1058 w 1076"/>
                <a:gd name="T113" fmla="*/ 546 h 1074"/>
                <a:gd name="T114" fmla="*/ 1050 w 1076"/>
                <a:gd name="T115" fmla="*/ 444 h 1074"/>
                <a:gd name="T116" fmla="*/ 1014 w 1076"/>
                <a:gd name="T117" fmla="*/ 326 h 1074"/>
                <a:gd name="T118" fmla="*/ 918 w 1076"/>
                <a:gd name="T119" fmla="*/ 182 h 1074"/>
                <a:gd name="T120" fmla="*/ 842 w 1076"/>
                <a:gd name="T121" fmla="*/ 116 h 1074"/>
                <a:gd name="T122" fmla="*/ 752 w 1076"/>
                <a:gd name="T123" fmla="*/ 64 h 1074"/>
                <a:gd name="T124" fmla="*/ 678 w 1076"/>
                <a:gd name="T125" fmla="*/ 38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76" h="1074">
                  <a:moveTo>
                    <a:pt x="682" y="20"/>
                  </a:moveTo>
                  <a:lnTo>
                    <a:pt x="682" y="20"/>
                  </a:lnTo>
                  <a:lnTo>
                    <a:pt x="708" y="28"/>
                  </a:lnTo>
                  <a:lnTo>
                    <a:pt x="734" y="36"/>
                  </a:lnTo>
                  <a:lnTo>
                    <a:pt x="760" y="48"/>
                  </a:lnTo>
                  <a:lnTo>
                    <a:pt x="784" y="58"/>
                  </a:lnTo>
                  <a:lnTo>
                    <a:pt x="808" y="72"/>
                  </a:lnTo>
                  <a:lnTo>
                    <a:pt x="830" y="86"/>
                  </a:lnTo>
                  <a:lnTo>
                    <a:pt x="852" y="100"/>
                  </a:lnTo>
                  <a:lnTo>
                    <a:pt x="872" y="116"/>
                  </a:lnTo>
                  <a:lnTo>
                    <a:pt x="892" y="132"/>
                  </a:lnTo>
                  <a:lnTo>
                    <a:pt x="912" y="150"/>
                  </a:lnTo>
                  <a:lnTo>
                    <a:pt x="930" y="168"/>
                  </a:lnTo>
                  <a:lnTo>
                    <a:pt x="948" y="188"/>
                  </a:lnTo>
                  <a:lnTo>
                    <a:pt x="964" y="208"/>
                  </a:lnTo>
                  <a:lnTo>
                    <a:pt x="980" y="228"/>
                  </a:lnTo>
                  <a:lnTo>
                    <a:pt x="994" y="250"/>
                  </a:lnTo>
                  <a:lnTo>
                    <a:pt x="1006" y="272"/>
                  </a:lnTo>
                  <a:lnTo>
                    <a:pt x="1020" y="296"/>
                  </a:lnTo>
                  <a:lnTo>
                    <a:pt x="1030" y="318"/>
                  </a:lnTo>
                  <a:lnTo>
                    <a:pt x="1040" y="342"/>
                  </a:lnTo>
                  <a:lnTo>
                    <a:pt x="1050" y="366"/>
                  </a:lnTo>
                  <a:lnTo>
                    <a:pt x="1056" y="392"/>
                  </a:lnTo>
                  <a:lnTo>
                    <a:pt x="1064" y="416"/>
                  </a:lnTo>
                  <a:lnTo>
                    <a:pt x="1068" y="442"/>
                  </a:lnTo>
                  <a:lnTo>
                    <a:pt x="1072" y="468"/>
                  </a:lnTo>
                  <a:lnTo>
                    <a:pt x="1076" y="494"/>
                  </a:lnTo>
                  <a:lnTo>
                    <a:pt x="1076" y="520"/>
                  </a:lnTo>
                  <a:lnTo>
                    <a:pt x="1076" y="546"/>
                  </a:lnTo>
                  <a:lnTo>
                    <a:pt x="1076" y="572"/>
                  </a:lnTo>
                  <a:lnTo>
                    <a:pt x="1074" y="600"/>
                  </a:lnTo>
                  <a:lnTo>
                    <a:pt x="1070" y="626"/>
                  </a:lnTo>
                  <a:lnTo>
                    <a:pt x="1064" y="654"/>
                  </a:lnTo>
                  <a:lnTo>
                    <a:pt x="1058" y="680"/>
                  </a:lnTo>
                  <a:lnTo>
                    <a:pt x="1058" y="680"/>
                  </a:lnTo>
                  <a:lnTo>
                    <a:pt x="1050" y="706"/>
                  </a:lnTo>
                  <a:lnTo>
                    <a:pt x="1040" y="732"/>
                  </a:lnTo>
                  <a:lnTo>
                    <a:pt x="1030" y="758"/>
                  </a:lnTo>
                  <a:lnTo>
                    <a:pt x="1018" y="782"/>
                  </a:lnTo>
                  <a:lnTo>
                    <a:pt x="1006" y="804"/>
                  </a:lnTo>
                  <a:lnTo>
                    <a:pt x="992" y="828"/>
                  </a:lnTo>
                  <a:lnTo>
                    <a:pt x="976" y="850"/>
                  </a:lnTo>
                  <a:lnTo>
                    <a:pt x="960" y="870"/>
                  </a:lnTo>
                  <a:lnTo>
                    <a:pt x="944" y="890"/>
                  </a:lnTo>
                  <a:lnTo>
                    <a:pt x="926" y="910"/>
                  </a:lnTo>
                  <a:lnTo>
                    <a:pt x="908" y="928"/>
                  </a:lnTo>
                  <a:lnTo>
                    <a:pt x="888" y="944"/>
                  </a:lnTo>
                  <a:lnTo>
                    <a:pt x="868" y="962"/>
                  </a:lnTo>
                  <a:lnTo>
                    <a:pt x="848" y="976"/>
                  </a:lnTo>
                  <a:lnTo>
                    <a:pt x="826" y="990"/>
                  </a:lnTo>
                  <a:lnTo>
                    <a:pt x="804" y="1004"/>
                  </a:lnTo>
                  <a:lnTo>
                    <a:pt x="782" y="1016"/>
                  </a:lnTo>
                  <a:lnTo>
                    <a:pt x="758" y="1028"/>
                  </a:lnTo>
                  <a:lnTo>
                    <a:pt x="734" y="1036"/>
                  </a:lnTo>
                  <a:lnTo>
                    <a:pt x="710" y="1046"/>
                  </a:lnTo>
                  <a:lnTo>
                    <a:pt x="684" y="1054"/>
                  </a:lnTo>
                  <a:lnTo>
                    <a:pt x="660" y="1060"/>
                  </a:lnTo>
                  <a:lnTo>
                    <a:pt x="634" y="1066"/>
                  </a:lnTo>
                  <a:lnTo>
                    <a:pt x="608" y="1070"/>
                  </a:lnTo>
                  <a:lnTo>
                    <a:pt x="582" y="1072"/>
                  </a:lnTo>
                  <a:lnTo>
                    <a:pt x="556" y="1074"/>
                  </a:lnTo>
                  <a:lnTo>
                    <a:pt x="530" y="1074"/>
                  </a:lnTo>
                  <a:lnTo>
                    <a:pt x="502" y="1072"/>
                  </a:lnTo>
                  <a:lnTo>
                    <a:pt x="476" y="1070"/>
                  </a:lnTo>
                  <a:lnTo>
                    <a:pt x="448" y="1066"/>
                  </a:lnTo>
                  <a:lnTo>
                    <a:pt x="422" y="1060"/>
                  </a:lnTo>
                  <a:lnTo>
                    <a:pt x="394" y="1054"/>
                  </a:lnTo>
                  <a:lnTo>
                    <a:pt x="394" y="1054"/>
                  </a:lnTo>
                  <a:lnTo>
                    <a:pt x="368" y="1046"/>
                  </a:lnTo>
                  <a:lnTo>
                    <a:pt x="342" y="1036"/>
                  </a:lnTo>
                  <a:lnTo>
                    <a:pt x="318" y="1026"/>
                  </a:lnTo>
                  <a:lnTo>
                    <a:pt x="294" y="1014"/>
                  </a:lnTo>
                  <a:lnTo>
                    <a:pt x="270" y="1002"/>
                  </a:lnTo>
                  <a:lnTo>
                    <a:pt x="248" y="988"/>
                  </a:lnTo>
                  <a:lnTo>
                    <a:pt x="226" y="974"/>
                  </a:lnTo>
                  <a:lnTo>
                    <a:pt x="204" y="958"/>
                  </a:lnTo>
                  <a:lnTo>
                    <a:pt x="184" y="942"/>
                  </a:lnTo>
                  <a:lnTo>
                    <a:pt x="166" y="924"/>
                  </a:lnTo>
                  <a:lnTo>
                    <a:pt x="146" y="904"/>
                  </a:lnTo>
                  <a:lnTo>
                    <a:pt x="130" y="886"/>
                  </a:lnTo>
                  <a:lnTo>
                    <a:pt x="114" y="866"/>
                  </a:lnTo>
                  <a:lnTo>
                    <a:pt x="98" y="844"/>
                  </a:lnTo>
                  <a:lnTo>
                    <a:pt x="84" y="824"/>
                  </a:lnTo>
                  <a:lnTo>
                    <a:pt x="70" y="802"/>
                  </a:lnTo>
                  <a:lnTo>
                    <a:pt x="58" y="778"/>
                  </a:lnTo>
                  <a:lnTo>
                    <a:pt x="46" y="756"/>
                  </a:lnTo>
                  <a:lnTo>
                    <a:pt x="36" y="732"/>
                  </a:lnTo>
                  <a:lnTo>
                    <a:pt x="28" y="708"/>
                  </a:lnTo>
                  <a:lnTo>
                    <a:pt x="20" y="682"/>
                  </a:lnTo>
                  <a:lnTo>
                    <a:pt x="14" y="658"/>
                  </a:lnTo>
                  <a:lnTo>
                    <a:pt x="8" y="632"/>
                  </a:lnTo>
                  <a:lnTo>
                    <a:pt x="4" y="606"/>
                  </a:lnTo>
                  <a:lnTo>
                    <a:pt x="2" y="580"/>
                  </a:lnTo>
                  <a:lnTo>
                    <a:pt x="0" y="554"/>
                  </a:lnTo>
                  <a:lnTo>
                    <a:pt x="0" y="528"/>
                  </a:lnTo>
                  <a:lnTo>
                    <a:pt x="2" y="500"/>
                  </a:lnTo>
                  <a:lnTo>
                    <a:pt x="4" y="474"/>
                  </a:lnTo>
                  <a:lnTo>
                    <a:pt x="8" y="448"/>
                  </a:lnTo>
                  <a:lnTo>
                    <a:pt x="14" y="420"/>
                  </a:lnTo>
                  <a:lnTo>
                    <a:pt x="20" y="394"/>
                  </a:lnTo>
                  <a:lnTo>
                    <a:pt x="20" y="394"/>
                  </a:lnTo>
                  <a:lnTo>
                    <a:pt x="28" y="368"/>
                  </a:lnTo>
                  <a:lnTo>
                    <a:pt x="38" y="342"/>
                  </a:lnTo>
                  <a:lnTo>
                    <a:pt x="48" y="316"/>
                  </a:lnTo>
                  <a:lnTo>
                    <a:pt x="60" y="292"/>
                  </a:lnTo>
                  <a:lnTo>
                    <a:pt x="72" y="268"/>
                  </a:lnTo>
                  <a:lnTo>
                    <a:pt x="86" y="246"/>
                  </a:lnTo>
                  <a:lnTo>
                    <a:pt x="100" y="224"/>
                  </a:lnTo>
                  <a:lnTo>
                    <a:pt x="116" y="204"/>
                  </a:lnTo>
                  <a:lnTo>
                    <a:pt x="134" y="184"/>
                  </a:lnTo>
                  <a:lnTo>
                    <a:pt x="150" y="164"/>
                  </a:lnTo>
                  <a:lnTo>
                    <a:pt x="170" y="146"/>
                  </a:lnTo>
                  <a:lnTo>
                    <a:pt x="188" y="128"/>
                  </a:lnTo>
                  <a:lnTo>
                    <a:pt x="208" y="112"/>
                  </a:lnTo>
                  <a:lnTo>
                    <a:pt x="230" y="98"/>
                  </a:lnTo>
                  <a:lnTo>
                    <a:pt x="252" y="84"/>
                  </a:lnTo>
                  <a:lnTo>
                    <a:pt x="274" y="70"/>
                  </a:lnTo>
                  <a:lnTo>
                    <a:pt x="296" y="58"/>
                  </a:lnTo>
                  <a:lnTo>
                    <a:pt x="320" y="46"/>
                  </a:lnTo>
                  <a:lnTo>
                    <a:pt x="344" y="36"/>
                  </a:lnTo>
                  <a:lnTo>
                    <a:pt x="368" y="28"/>
                  </a:lnTo>
                  <a:lnTo>
                    <a:pt x="392" y="20"/>
                  </a:lnTo>
                  <a:lnTo>
                    <a:pt x="418" y="14"/>
                  </a:lnTo>
                  <a:lnTo>
                    <a:pt x="444" y="8"/>
                  </a:lnTo>
                  <a:lnTo>
                    <a:pt x="468" y="4"/>
                  </a:lnTo>
                  <a:lnTo>
                    <a:pt x="496" y="2"/>
                  </a:lnTo>
                  <a:lnTo>
                    <a:pt x="522" y="0"/>
                  </a:lnTo>
                  <a:lnTo>
                    <a:pt x="548" y="0"/>
                  </a:lnTo>
                  <a:lnTo>
                    <a:pt x="574" y="2"/>
                  </a:lnTo>
                  <a:lnTo>
                    <a:pt x="602" y="4"/>
                  </a:lnTo>
                  <a:lnTo>
                    <a:pt x="628" y="8"/>
                  </a:lnTo>
                  <a:lnTo>
                    <a:pt x="656" y="12"/>
                  </a:lnTo>
                  <a:lnTo>
                    <a:pt x="682" y="20"/>
                  </a:lnTo>
                  <a:lnTo>
                    <a:pt x="682" y="20"/>
                  </a:lnTo>
                  <a:close/>
                  <a:moveTo>
                    <a:pt x="678" y="38"/>
                  </a:moveTo>
                  <a:lnTo>
                    <a:pt x="678" y="38"/>
                  </a:lnTo>
                  <a:lnTo>
                    <a:pt x="652" y="30"/>
                  </a:lnTo>
                  <a:lnTo>
                    <a:pt x="626" y="26"/>
                  </a:lnTo>
                  <a:lnTo>
                    <a:pt x="600" y="22"/>
                  </a:lnTo>
                  <a:lnTo>
                    <a:pt x="574" y="20"/>
                  </a:lnTo>
                  <a:lnTo>
                    <a:pt x="548" y="18"/>
                  </a:lnTo>
                  <a:lnTo>
                    <a:pt x="522" y="18"/>
                  </a:lnTo>
                  <a:lnTo>
                    <a:pt x="496" y="20"/>
                  </a:lnTo>
                  <a:lnTo>
                    <a:pt x="472" y="22"/>
                  </a:lnTo>
                  <a:lnTo>
                    <a:pt x="446" y="26"/>
                  </a:lnTo>
                  <a:lnTo>
                    <a:pt x="422" y="32"/>
                  </a:lnTo>
                  <a:lnTo>
                    <a:pt x="398" y="38"/>
                  </a:lnTo>
                  <a:lnTo>
                    <a:pt x="374" y="46"/>
                  </a:lnTo>
                  <a:lnTo>
                    <a:pt x="326" y="64"/>
                  </a:lnTo>
                  <a:lnTo>
                    <a:pt x="282" y="86"/>
                  </a:lnTo>
                  <a:lnTo>
                    <a:pt x="240" y="112"/>
                  </a:lnTo>
                  <a:lnTo>
                    <a:pt x="200" y="142"/>
                  </a:lnTo>
                  <a:lnTo>
                    <a:pt x="182" y="160"/>
                  </a:lnTo>
                  <a:lnTo>
                    <a:pt x="164" y="178"/>
                  </a:lnTo>
                  <a:lnTo>
                    <a:pt x="148" y="196"/>
                  </a:lnTo>
                  <a:lnTo>
                    <a:pt x="130" y="214"/>
                  </a:lnTo>
                  <a:lnTo>
                    <a:pt x="116" y="236"/>
                  </a:lnTo>
                  <a:lnTo>
                    <a:pt x="102" y="256"/>
                  </a:lnTo>
                  <a:lnTo>
                    <a:pt x="88" y="278"/>
                  </a:lnTo>
                  <a:lnTo>
                    <a:pt x="76" y="300"/>
                  </a:lnTo>
                  <a:lnTo>
                    <a:pt x="64" y="324"/>
                  </a:lnTo>
                  <a:lnTo>
                    <a:pt x="54" y="348"/>
                  </a:lnTo>
                  <a:lnTo>
                    <a:pt x="46" y="372"/>
                  </a:lnTo>
                  <a:lnTo>
                    <a:pt x="38" y="398"/>
                  </a:lnTo>
                  <a:lnTo>
                    <a:pt x="38" y="398"/>
                  </a:lnTo>
                  <a:lnTo>
                    <a:pt x="32" y="424"/>
                  </a:lnTo>
                  <a:lnTo>
                    <a:pt x="26" y="450"/>
                  </a:lnTo>
                  <a:lnTo>
                    <a:pt x="22" y="476"/>
                  </a:lnTo>
                  <a:lnTo>
                    <a:pt x="20" y="502"/>
                  </a:lnTo>
                  <a:lnTo>
                    <a:pt x="18" y="528"/>
                  </a:lnTo>
                  <a:lnTo>
                    <a:pt x="18" y="554"/>
                  </a:lnTo>
                  <a:lnTo>
                    <a:pt x="20" y="578"/>
                  </a:lnTo>
                  <a:lnTo>
                    <a:pt x="22" y="604"/>
                  </a:lnTo>
                  <a:lnTo>
                    <a:pt x="26" y="628"/>
                  </a:lnTo>
                  <a:lnTo>
                    <a:pt x="32" y="654"/>
                  </a:lnTo>
                  <a:lnTo>
                    <a:pt x="38" y="678"/>
                  </a:lnTo>
                  <a:lnTo>
                    <a:pt x="46" y="702"/>
                  </a:lnTo>
                  <a:lnTo>
                    <a:pt x="64" y="748"/>
                  </a:lnTo>
                  <a:lnTo>
                    <a:pt x="86" y="792"/>
                  </a:lnTo>
                  <a:lnTo>
                    <a:pt x="112" y="834"/>
                  </a:lnTo>
                  <a:lnTo>
                    <a:pt x="144" y="874"/>
                  </a:lnTo>
                  <a:lnTo>
                    <a:pt x="160" y="892"/>
                  </a:lnTo>
                  <a:lnTo>
                    <a:pt x="178" y="910"/>
                  </a:lnTo>
                  <a:lnTo>
                    <a:pt x="196" y="928"/>
                  </a:lnTo>
                  <a:lnTo>
                    <a:pt x="216" y="944"/>
                  </a:lnTo>
                  <a:lnTo>
                    <a:pt x="236" y="958"/>
                  </a:lnTo>
                  <a:lnTo>
                    <a:pt x="258" y="972"/>
                  </a:lnTo>
                  <a:lnTo>
                    <a:pt x="280" y="986"/>
                  </a:lnTo>
                  <a:lnTo>
                    <a:pt x="302" y="998"/>
                  </a:lnTo>
                  <a:lnTo>
                    <a:pt x="326" y="1010"/>
                  </a:lnTo>
                  <a:lnTo>
                    <a:pt x="350" y="1020"/>
                  </a:lnTo>
                  <a:lnTo>
                    <a:pt x="374" y="1028"/>
                  </a:lnTo>
                  <a:lnTo>
                    <a:pt x="400" y="1036"/>
                  </a:lnTo>
                  <a:lnTo>
                    <a:pt x="400" y="1036"/>
                  </a:lnTo>
                  <a:lnTo>
                    <a:pt x="426" y="1042"/>
                  </a:lnTo>
                  <a:lnTo>
                    <a:pt x="452" y="1048"/>
                  </a:lnTo>
                  <a:lnTo>
                    <a:pt x="478" y="1052"/>
                  </a:lnTo>
                  <a:lnTo>
                    <a:pt x="504" y="1054"/>
                  </a:lnTo>
                  <a:lnTo>
                    <a:pt x="530" y="1056"/>
                  </a:lnTo>
                  <a:lnTo>
                    <a:pt x="556" y="1056"/>
                  </a:lnTo>
                  <a:lnTo>
                    <a:pt x="580" y="1054"/>
                  </a:lnTo>
                  <a:lnTo>
                    <a:pt x="606" y="1050"/>
                  </a:lnTo>
                  <a:lnTo>
                    <a:pt x="630" y="1048"/>
                  </a:lnTo>
                  <a:lnTo>
                    <a:pt x="656" y="1042"/>
                  </a:lnTo>
                  <a:lnTo>
                    <a:pt x="680" y="1036"/>
                  </a:lnTo>
                  <a:lnTo>
                    <a:pt x="704" y="1028"/>
                  </a:lnTo>
                  <a:lnTo>
                    <a:pt x="750" y="1010"/>
                  </a:lnTo>
                  <a:lnTo>
                    <a:pt x="794" y="988"/>
                  </a:lnTo>
                  <a:lnTo>
                    <a:pt x="838" y="962"/>
                  </a:lnTo>
                  <a:lnTo>
                    <a:pt x="876" y="930"/>
                  </a:lnTo>
                  <a:lnTo>
                    <a:pt x="896" y="914"/>
                  </a:lnTo>
                  <a:lnTo>
                    <a:pt x="914" y="896"/>
                  </a:lnTo>
                  <a:lnTo>
                    <a:pt x="930" y="878"/>
                  </a:lnTo>
                  <a:lnTo>
                    <a:pt x="946" y="858"/>
                  </a:lnTo>
                  <a:lnTo>
                    <a:pt x="962" y="838"/>
                  </a:lnTo>
                  <a:lnTo>
                    <a:pt x="976" y="818"/>
                  </a:lnTo>
                  <a:lnTo>
                    <a:pt x="990" y="796"/>
                  </a:lnTo>
                  <a:lnTo>
                    <a:pt x="1002" y="772"/>
                  </a:lnTo>
                  <a:lnTo>
                    <a:pt x="1012" y="750"/>
                  </a:lnTo>
                  <a:lnTo>
                    <a:pt x="1022" y="726"/>
                  </a:lnTo>
                  <a:lnTo>
                    <a:pt x="1032" y="700"/>
                  </a:lnTo>
                  <a:lnTo>
                    <a:pt x="1040" y="676"/>
                  </a:lnTo>
                  <a:lnTo>
                    <a:pt x="1040" y="676"/>
                  </a:lnTo>
                  <a:lnTo>
                    <a:pt x="1046" y="650"/>
                  </a:lnTo>
                  <a:lnTo>
                    <a:pt x="1052" y="624"/>
                  </a:lnTo>
                  <a:lnTo>
                    <a:pt x="1056" y="598"/>
                  </a:lnTo>
                  <a:lnTo>
                    <a:pt x="1058" y="572"/>
                  </a:lnTo>
                  <a:lnTo>
                    <a:pt x="1058" y="546"/>
                  </a:lnTo>
                  <a:lnTo>
                    <a:pt x="1058" y="520"/>
                  </a:lnTo>
                  <a:lnTo>
                    <a:pt x="1056" y="494"/>
                  </a:lnTo>
                  <a:lnTo>
                    <a:pt x="1054" y="470"/>
                  </a:lnTo>
                  <a:lnTo>
                    <a:pt x="1050" y="444"/>
                  </a:lnTo>
                  <a:lnTo>
                    <a:pt x="1046" y="420"/>
                  </a:lnTo>
                  <a:lnTo>
                    <a:pt x="1040" y="396"/>
                  </a:lnTo>
                  <a:lnTo>
                    <a:pt x="1032" y="372"/>
                  </a:lnTo>
                  <a:lnTo>
                    <a:pt x="1014" y="326"/>
                  </a:lnTo>
                  <a:lnTo>
                    <a:pt x="990" y="282"/>
                  </a:lnTo>
                  <a:lnTo>
                    <a:pt x="964" y="240"/>
                  </a:lnTo>
                  <a:lnTo>
                    <a:pt x="934" y="200"/>
                  </a:lnTo>
                  <a:lnTo>
                    <a:pt x="918" y="182"/>
                  </a:lnTo>
                  <a:lnTo>
                    <a:pt x="900" y="164"/>
                  </a:lnTo>
                  <a:lnTo>
                    <a:pt x="880" y="146"/>
                  </a:lnTo>
                  <a:lnTo>
                    <a:pt x="862" y="130"/>
                  </a:lnTo>
                  <a:lnTo>
                    <a:pt x="842" y="116"/>
                  </a:lnTo>
                  <a:lnTo>
                    <a:pt x="820" y="100"/>
                  </a:lnTo>
                  <a:lnTo>
                    <a:pt x="798" y="88"/>
                  </a:lnTo>
                  <a:lnTo>
                    <a:pt x="776" y="76"/>
                  </a:lnTo>
                  <a:lnTo>
                    <a:pt x="752" y="64"/>
                  </a:lnTo>
                  <a:lnTo>
                    <a:pt x="728" y="54"/>
                  </a:lnTo>
                  <a:lnTo>
                    <a:pt x="702" y="44"/>
                  </a:lnTo>
                  <a:lnTo>
                    <a:pt x="678" y="38"/>
                  </a:lnTo>
                  <a:lnTo>
                    <a:pt x="678" y="38"/>
                  </a:lnTo>
                  <a:close/>
                </a:path>
              </a:pathLst>
            </a:custGeom>
            <a:solidFill>
              <a:srgbClr val="EFCD1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62" name="Freeform 50"/>
            <p:cNvSpPr>
              <a:spLocks noEditPoints="1"/>
            </p:cNvSpPr>
            <p:nvPr>
              <p:custDataLst>
                <p:tags r:id="rId47"/>
              </p:custDataLst>
            </p:nvPr>
          </p:nvSpPr>
          <p:spPr bwMode="auto">
            <a:xfrm>
              <a:off x="6362700" y="2913063"/>
              <a:ext cx="812800" cy="1174750"/>
            </a:xfrm>
            <a:custGeom>
              <a:avLst/>
              <a:gdLst>
                <a:gd name="T0" fmla="*/ 324 w 512"/>
                <a:gd name="T1" fmla="*/ 52 h 740"/>
                <a:gd name="T2" fmla="*/ 272 w 512"/>
                <a:gd name="T3" fmla="*/ 50 h 740"/>
                <a:gd name="T4" fmla="*/ 224 w 512"/>
                <a:gd name="T5" fmla="*/ 60 h 740"/>
                <a:gd name="T6" fmla="*/ 184 w 512"/>
                <a:gd name="T7" fmla="*/ 84 h 740"/>
                <a:gd name="T8" fmla="*/ 154 w 512"/>
                <a:gd name="T9" fmla="*/ 116 h 740"/>
                <a:gd name="T10" fmla="*/ 136 w 512"/>
                <a:gd name="T11" fmla="*/ 158 h 740"/>
                <a:gd name="T12" fmla="*/ 130 w 512"/>
                <a:gd name="T13" fmla="*/ 190 h 740"/>
                <a:gd name="T14" fmla="*/ 132 w 512"/>
                <a:gd name="T15" fmla="*/ 232 h 740"/>
                <a:gd name="T16" fmla="*/ 148 w 512"/>
                <a:gd name="T17" fmla="*/ 270 h 740"/>
                <a:gd name="T18" fmla="*/ 190 w 512"/>
                <a:gd name="T19" fmla="*/ 318 h 740"/>
                <a:gd name="T20" fmla="*/ 182 w 512"/>
                <a:gd name="T21" fmla="*/ 636 h 740"/>
                <a:gd name="T22" fmla="*/ 136 w 512"/>
                <a:gd name="T23" fmla="*/ 618 h 740"/>
                <a:gd name="T24" fmla="*/ 82 w 512"/>
                <a:gd name="T25" fmla="*/ 578 h 740"/>
                <a:gd name="T26" fmla="*/ 42 w 512"/>
                <a:gd name="T27" fmla="*/ 528 h 740"/>
                <a:gd name="T28" fmla="*/ 14 w 512"/>
                <a:gd name="T29" fmla="*/ 574 h 740"/>
                <a:gd name="T30" fmla="*/ 68 w 512"/>
                <a:gd name="T31" fmla="*/ 630 h 740"/>
                <a:gd name="T32" fmla="*/ 140 w 512"/>
                <a:gd name="T33" fmla="*/ 672 h 740"/>
                <a:gd name="T34" fmla="*/ 176 w 512"/>
                <a:gd name="T35" fmla="*/ 740 h 740"/>
                <a:gd name="T36" fmla="*/ 212 w 512"/>
                <a:gd name="T37" fmla="*/ 690 h 740"/>
                <a:gd name="T38" fmla="*/ 272 w 512"/>
                <a:gd name="T39" fmla="*/ 692 h 740"/>
                <a:gd name="T40" fmla="*/ 324 w 512"/>
                <a:gd name="T41" fmla="*/ 678 h 740"/>
                <a:gd name="T42" fmla="*/ 368 w 512"/>
                <a:gd name="T43" fmla="*/ 652 h 740"/>
                <a:gd name="T44" fmla="*/ 402 w 512"/>
                <a:gd name="T45" fmla="*/ 614 h 740"/>
                <a:gd name="T46" fmla="*/ 424 w 512"/>
                <a:gd name="T47" fmla="*/ 562 h 740"/>
                <a:gd name="T48" fmla="*/ 430 w 512"/>
                <a:gd name="T49" fmla="*/ 524 h 740"/>
                <a:gd name="T50" fmla="*/ 428 w 512"/>
                <a:gd name="T51" fmla="*/ 476 h 740"/>
                <a:gd name="T52" fmla="*/ 410 w 512"/>
                <a:gd name="T53" fmla="*/ 432 h 740"/>
                <a:gd name="T54" fmla="*/ 364 w 512"/>
                <a:gd name="T55" fmla="*/ 382 h 740"/>
                <a:gd name="T56" fmla="*/ 298 w 512"/>
                <a:gd name="T57" fmla="*/ 334 h 740"/>
                <a:gd name="T58" fmla="*/ 352 w 512"/>
                <a:gd name="T59" fmla="*/ 106 h 740"/>
                <a:gd name="T60" fmla="*/ 404 w 512"/>
                <a:gd name="T61" fmla="*/ 130 h 740"/>
                <a:gd name="T62" fmla="*/ 446 w 512"/>
                <a:gd name="T63" fmla="*/ 166 h 740"/>
                <a:gd name="T64" fmla="*/ 512 w 512"/>
                <a:gd name="T65" fmla="*/ 174 h 740"/>
                <a:gd name="T66" fmla="*/ 484 w 512"/>
                <a:gd name="T67" fmla="*/ 138 h 740"/>
                <a:gd name="T68" fmla="*/ 434 w 512"/>
                <a:gd name="T69" fmla="*/ 92 h 740"/>
                <a:gd name="T70" fmla="*/ 364 w 512"/>
                <a:gd name="T71" fmla="*/ 62 h 740"/>
                <a:gd name="T72" fmla="*/ 344 w 512"/>
                <a:gd name="T73" fmla="*/ 56 h 740"/>
                <a:gd name="T74" fmla="*/ 276 w 512"/>
                <a:gd name="T75" fmla="*/ 382 h 740"/>
                <a:gd name="T76" fmla="*/ 350 w 512"/>
                <a:gd name="T77" fmla="*/ 442 h 740"/>
                <a:gd name="T78" fmla="*/ 372 w 512"/>
                <a:gd name="T79" fmla="*/ 482 h 740"/>
                <a:gd name="T80" fmla="*/ 374 w 512"/>
                <a:gd name="T81" fmla="*/ 524 h 740"/>
                <a:gd name="T82" fmla="*/ 364 w 512"/>
                <a:gd name="T83" fmla="*/ 564 h 740"/>
                <a:gd name="T84" fmla="*/ 346 w 512"/>
                <a:gd name="T85" fmla="*/ 598 h 740"/>
                <a:gd name="T86" fmla="*/ 318 w 512"/>
                <a:gd name="T87" fmla="*/ 624 h 740"/>
                <a:gd name="T88" fmla="*/ 284 w 512"/>
                <a:gd name="T89" fmla="*/ 638 h 740"/>
                <a:gd name="T90" fmla="*/ 204 w 512"/>
                <a:gd name="T91" fmla="*/ 642 h 740"/>
                <a:gd name="T92" fmla="*/ 270 w 512"/>
                <a:gd name="T93" fmla="*/ 318 h 740"/>
                <a:gd name="T94" fmla="*/ 224 w 512"/>
                <a:gd name="T95" fmla="*/ 280 h 740"/>
                <a:gd name="T96" fmla="*/ 188 w 512"/>
                <a:gd name="T97" fmla="*/ 228 h 740"/>
                <a:gd name="T98" fmla="*/ 190 w 512"/>
                <a:gd name="T99" fmla="*/ 172 h 740"/>
                <a:gd name="T100" fmla="*/ 210 w 512"/>
                <a:gd name="T101" fmla="*/ 134 h 740"/>
                <a:gd name="T102" fmla="*/ 260 w 512"/>
                <a:gd name="T103" fmla="*/ 102 h 740"/>
                <a:gd name="T104" fmla="*/ 330 w 512"/>
                <a:gd name="T105" fmla="*/ 10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740">
                  <a:moveTo>
                    <a:pt x="344" y="56"/>
                  </a:moveTo>
                  <a:lnTo>
                    <a:pt x="344" y="56"/>
                  </a:lnTo>
                  <a:lnTo>
                    <a:pt x="324" y="52"/>
                  </a:lnTo>
                  <a:lnTo>
                    <a:pt x="306" y="50"/>
                  </a:lnTo>
                  <a:lnTo>
                    <a:pt x="288" y="50"/>
                  </a:lnTo>
                  <a:lnTo>
                    <a:pt x="272" y="50"/>
                  </a:lnTo>
                  <a:lnTo>
                    <a:pt x="254" y="52"/>
                  </a:lnTo>
                  <a:lnTo>
                    <a:pt x="240" y="56"/>
                  </a:lnTo>
                  <a:lnTo>
                    <a:pt x="224" y="60"/>
                  </a:lnTo>
                  <a:lnTo>
                    <a:pt x="210" y="68"/>
                  </a:lnTo>
                  <a:lnTo>
                    <a:pt x="196" y="74"/>
                  </a:lnTo>
                  <a:lnTo>
                    <a:pt x="184" y="84"/>
                  </a:lnTo>
                  <a:lnTo>
                    <a:pt x="174" y="92"/>
                  </a:lnTo>
                  <a:lnTo>
                    <a:pt x="164" y="104"/>
                  </a:lnTo>
                  <a:lnTo>
                    <a:pt x="154" y="116"/>
                  </a:lnTo>
                  <a:lnTo>
                    <a:pt x="146" y="128"/>
                  </a:lnTo>
                  <a:lnTo>
                    <a:pt x="140" y="144"/>
                  </a:lnTo>
                  <a:lnTo>
                    <a:pt x="136" y="158"/>
                  </a:lnTo>
                  <a:lnTo>
                    <a:pt x="136" y="158"/>
                  </a:lnTo>
                  <a:lnTo>
                    <a:pt x="132" y="174"/>
                  </a:lnTo>
                  <a:lnTo>
                    <a:pt x="130" y="190"/>
                  </a:lnTo>
                  <a:lnTo>
                    <a:pt x="128" y="204"/>
                  </a:lnTo>
                  <a:lnTo>
                    <a:pt x="130" y="218"/>
                  </a:lnTo>
                  <a:lnTo>
                    <a:pt x="132" y="232"/>
                  </a:lnTo>
                  <a:lnTo>
                    <a:pt x="136" y="244"/>
                  </a:lnTo>
                  <a:lnTo>
                    <a:pt x="140" y="258"/>
                  </a:lnTo>
                  <a:lnTo>
                    <a:pt x="148" y="270"/>
                  </a:lnTo>
                  <a:lnTo>
                    <a:pt x="156" y="282"/>
                  </a:lnTo>
                  <a:lnTo>
                    <a:pt x="166" y="294"/>
                  </a:lnTo>
                  <a:lnTo>
                    <a:pt x="190" y="318"/>
                  </a:lnTo>
                  <a:lnTo>
                    <a:pt x="220" y="344"/>
                  </a:lnTo>
                  <a:lnTo>
                    <a:pt x="256" y="368"/>
                  </a:lnTo>
                  <a:lnTo>
                    <a:pt x="182" y="636"/>
                  </a:lnTo>
                  <a:lnTo>
                    <a:pt x="182" y="636"/>
                  </a:lnTo>
                  <a:lnTo>
                    <a:pt x="158" y="628"/>
                  </a:lnTo>
                  <a:lnTo>
                    <a:pt x="136" y="618"/>
                  </a:lnTo>
                  <a:lnTo>
                    <a:pt x="116" y="606"/>
                  </a:lnTo>
                  <a:lnTo>
                    <a:pt x="98" y="594"/>
                  </a:lnTo>
                  <a:lnTo>
                    <a:pt x="82" y="578"/>
                  </a:lnTo>
                  <a:lnTo>
                    <a:pt x="66" y="562"/>
                  </a:lnTo>
                  <a:lnTo>
                    <a:pt x="54" y="546"/>
                  </a:lnTo>
                  <a:lnTo>
                    <a:pt x="42" y="528"/>
                  </a:lnTo>
                  <a:lnTo>
                    <a:pt x="0" y="552"/>
                  </a:lnTo>
                  <a:lnTo>
                    <a:pt x="0" y="552"/>
                  </a:lnTo>
                  <a:lnTo>
                    <a:pt x="14" y="574"/>
                  </a:lnTo>
                  <a:lnTo>
                    <a:pt x="30" y="594"/>
                  </a:lnTo>
                  <a:lnTo>
                    <a:pt x="48" y="614"/>
                  </a:lnTo>
                  <a:lnTo>
                    <a:pt x="68" y="630"/>
                  </a:lnTo>
                  <a:lnTo>
                    <a:pt x="90" y="646"/>
                  </a:lnTo>
                  <a:lnTo>
                    <a:pt x="114" y="660"/>
                  </a:lnTo>
                  <a:lnTo>
                    <a:pt x="140" y="672"/>
                  </a:lnTo>
                  <a:lnTo>
                    <a:pt x="170" y="682"/>
                  </a:lnTo>
                  <a:lnTo>
                    <a:pt x="156" y="734"/>
                  </a:lnTo>
                  <a:lnTo>
                    <a:pt x="176" y="740"/>
                  </a:lnTo>
                  <a:lnTo>
                    <a:pt x="190" y="688"/>
                  </a:lnTo>
                  <a:lnTo>
                    <a:pt x="190" y="688"/>
                  </a:lnTo>
                  <a:lnTo>
                    <a:pt x="212" y="690"/>
                  </a:lnTo>
                  <a:lnTo>
                    <a:pt x="232" y="692"/>
                  </a:lnTo>
                  <a:lnTo>
                    <a:pt x="252" y="694"/>
                  </a:lnTo>
                  <a:lnTo>
                    <a:pt x="272" y="692"/>
                  </a:lnTo>
                  <a:lnTo>
                    <a:pt x="290" y="690"/>
                  </a:lnTo>
                  <a:lnTo>
                    <a:pt x="308" y="684"/>
                  </a:lnTo>
                  <a:lnTo>
                    <a:pt x="324" y="678"/>
                  </a:lnTo>
                  <a:lnTo>
                    <a:pt x="340" y="672"/>
                  </a:lnTo>
                  <a:lnTo>
                    <a:pt x="354" y="662"/>
                  </a:lnTo>
                  <a:lnTo>
                    <a:pt x="368" y="652"/>
                  </a:lnTo>
                  <a:lnTo>
                    <a:pt x="380" y="640"/>
                  </a:lnTo>
                  <a:lnTo>
                    <a:pt x="392" y="628"/>
                  </a:lnTo>
                  <a:lnTo>
                    <a:pt x="402" y="614"/>
                  </a:lnTo>
                  <a:lnTo>
                    <a:pt x="410" y="598"/>
                  </a:lnTo>
                  <a:lnTo>
                    <a:pt x="418" y="580"/>
                  </a:lnTo>
                  <a:lnTo>
                    <a:pt x="424" y="562"/>
                  </a:lnTo>
                  <a:lnTo>
                    <a:pt x="424" y="562"/>
                  </a:lnTo>
                  <a:lnTo>
                    <a:pt x="428" y="544"/>
                  </a:lnTo>
                  <a:lnTo>
                    <a:pt x="430" y="524"/>
                  </a:lnTo>
                  <a:lnTo>
                    <a:pt x="432" y="508"/>
                  </a:lnTo>
                  <a:lnTo>
                    <a:pt x="430" y="490"/>
                  </a:lnTo>
                  <a:lnTo>
                    <a:pt x="428" y="476"/>
                  </a:lnTo>
                  <a:lnTo>
                    <a:pt x="424" y="460"/>
                  </a:lnTo>
                  <a:lnTo>
                    <a:pt x="418" y="446"/>
                  </a:lnTo>
                  <a:lnTo>
                    <a:pt x="410" y="432"/>
                  </a:lnTo>
                  <a:lnTo>
                    <a:pt x="400" y="420"/>
                  </a:lnTo>
                  <a:lnTo>
                    <a:pt x="390" y="406"/>
                  </a:lnTo>
                  <a:lnTo>
                    <a:pt x="364" y="382"/>
                  </a:lnTo>
                  <a:lnTo>
                    <a:pt x="334" y="358"/>
                  </a:lnTo>
                  <a:lnTo>
                    <a:pt x="298" y="334"/>
                  </a:lnTo>
                  <a:lnTo>
                    <a:pt x="298" y="334"/>
                  </a:lnTo>
                  <a:lnTo>
                    <a:pt x="290" y="330"/>
                  </a:lnTo>
                  <a:lnTo>
                    <a:pt x="352" y="106"/>
                  </a:lnTo>
                  <a:lnTo>
                    <a:pt x="352" y="106"/>
                  </a:lnTo>
                  <a:lnTo>
                    <a:pt x="370" y="112"/>
                  </a:lnTo>
                  <a:lnTo>
                    <a:pt x="388" y="120"/>
                  </a:lnTo>
                  <a:lnTo>
                    <a:pt x="404" y="130"/>
                  </a:lnTo>
                  <a:lnTo>
                    <a:pt x="418" y="140"/>
                  </a:lnTo>
                  <a:lnTo>
                    <a:pt x="432" y="152"/>
                  </a:lnTo>
                  <a:lnTo>
                    <a:pt x="446" y="166"/>
                  </a:lnTo>
                  <a:lnTo>
                    <a:pt x="458" y="182"/>
                  </a:lnTo>
                  <a:lnTo>
                    <a:pt x="470" y="200"/>
                  </a:lnTo>
                  <a:lnTo>
                    <a:pt x="512" y="174"/>
                  </a:lnTo>
                  <a:lnTo>
                    <a:pt x="512" y="174"/>
                  </a:lnTo>
                  <a:lnTo>
                    <a:pt x="498" y="154"/>
                  </a:lnTo>
                  <a:lnTo>
                    <a:pt x="484" y="138"/>
                  </a:lnTo>
                  <a:lnTo>
                    <a:pt x="470" y="120"/>
                  </a:lnTo>
                  <a:lnTo>
                    <a:pt x="452" y="106"/>
                  </a:lnTo>
                  <a:lnTo>
                    <a:pt x="434" y="92"/>
                  </a:lnTo>
                  <a:lnTo>
                    <a:pt x="414" y="80"/>
                  </a:lnTo>
                  <a:lnTo>
                    <a:pt x="390" y="70"/>
                  </a:lnTo>
                  <a:lnTo>
                    <a:pt x="364" y="62"/>
                  </a:lnTo>
                  <a:lnTo>
                    <a:pt x="380" y="6"/>
                  </a:lnTo>
                  <a:lnTo>
                    <a:pt x="360" y="0"/>
                  </a:lnTo>
                  <a:lnTo>
                    <a:pt x="344" y="56"/>
                  </a:lnTo>
                  <a:lnTo>
                    <a:pt x="344" y="56"/>
                  </a:lnTo>
                  <a:close/>
                  <a:moveTo>
                    <a:pt x="276" y="382"/>
                  </a:moveTo>
                  <a:lnTo>
                    <a:pt x="276" y="382"/>
                  </a:lnTo>
                  <a:lnTo>
                    <a:pt x="306" y="402"/>
                  </a:lnTo>
                  <a:lnTo>
                    <a:pt x="330" y="422"/>
                  </a:lnTo>
                  <a:lnTo>
                    <a:pt x="350" y="442"/>
                  </a:lnTo>
                  <a:lnTo>
                    <a:pt x="362" y="462"/>
                  </a:lnTo>
                  <a:lnTo>
                    <a:pt x="368" y="470"/>
                  </a:lnTo>
                  <a:lnTo>
                    <a:pt x="372" y="482"/>
                  </a:lnTo>
                  <a:lnTo>
                    <a:pt x="374" y="492"/>
                  </a:lnTo>
                  <a:lnTo>
                    <a:pt x="376" y="502"/>
                  </a:lnTo>
                  <a:lnTo>
                    <a:pt x="374" y="524"/>
                  </a:lnTo>
                  <a:lnTo>
                    <a:pt x="370" y="550"/>
                  </a:lnTo>
                  <a:lnTo>
                    <a:pt x="370" y="550"/>
                  </a:lnTo>
                  <a:lnTo>
                    <a:pt x="364" y="564"/>
                  </a:lnTo>
                  <a:lnTo>
                    <a:pt x="360" y="576"/>
                  </a:lnTo>
                  <a:lnTo>
                    <a:pt x="352" y="588"/>
                  </a:lnTo>
                  <a:lnTo>
                    <a:pt x="346" y="598"/>
                  </a:lnTo>
                  <a:lnTo>
                    <a:pt x="336" y="608"/>
                  </a:lnTo>
                  <a:lnTo>
                    <a:pt x="328" y="616"/>
                  </a:lnTo>
                  <a:lnTo>
                    <a:pt x="318" y="624"/>
                  </a:lnTo>
                  <a:lnTo>
                    <a:pt x="308" y="630"/>
                  </a:lnTo>
                  <a:lnTo>
                    <a:pt x="296" y="634"/>
                  </a:lnTo>
                  <a:lnTo>
                    <a:pt x="284" y="638"/>
                  </a:lnTo>
                  <a:lnTo>
                    <a:pt x="260" y="644"/>
                  </a:lnTo>
                  <a:lnTo>
                    <a:pt x="232" y="644"/>
                  </a:lnTo>
                  <a:lnTo>
                    <a:pt x="204" y="642"/>
                  </a:lnTo>
                  <a:lnTo>
                    <a:pt x="276" y="382"/>
                  </a:lnTo>
                  <a:lnTo>
                    <a:pt x="276" y="382"/>
                  </a:lnTo>
                  <a:close/>
                  <a:moveTo>
                    <a:pt x="270" y="318"/>
                  </a:moveTo>
                  <a:lnTo>
                    <a:pt x="270" y="318"/>
                  </a:lnTo>
                  <a:lnTo>
                    <a:pt x="244" y="298"/>
                  </a:lnTo>
                  <a:lnTo>
                    <a:pt x="224" y="280"/>
                  </a:lnTo>
                  <a:lnTo>
                    <a:pt x="206" y="262"/>
                  </a:lnTo>
                  <a:lnTo>
                    <a:pt x="196" y="246"/>
                  </a:lnTo>
                  <a:lnTo>
                    <a:pt x="188" y="228"/>
                  </a:lnTo>
                  <a:lnTo>
                    <a:pt x="184" y="210"/>
                  </a:lnTo>
                  <a:lnTo>
                    <a:pt x="186" y="192"/>
                  </a:lnTo>
                  <a:lnTo>
                    <a:pt x="190" y="172"/>
                  </a:lnTo>
                  <a:lnTo>
                    <a:pt x="190" y="172"/>
                  </a:lnTo>
                  <a:lnTo>
                    <a:pt x="198" y="152"/>
                  </a:lnTo>
                  <a:lnTo>
                    <a:pt x="210" y="134"/>
                  </a:lnTo>
                  <a:lnTo>
                    <a:pt x="224" y="120"/>
                  </a:lnTo>
                  <a:lnTo>
                    <a:pt x="240" y="108"/>
                  </a:lnTo>
                  <a:lnTo>
                    <a:pt x="260" y="102"/>
                  </a:lnTo>
                  <a:lnTo>
                    <a:pt x="282" y="98"/>
                  </a:lnTo>
                  <a:lnTo>
                    <a:pt x="306" y="98"/>
                  </a:lnTo>
                  <a:lnTo>
                    <a:pt x="330" y="100"/>
                  </a:lnTo>
                  <a:lnTo>
                    <a:pt x="270" y="318"/>
                  </a:lnTo>
                  <a:close/>
                </a:path>
              </a:pathLst>
            </a:custGeom>
            <a:solidFill>
              <a:srgbClr val="E9AB2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63" name="Freeform 51"/>
            <p:cNvSpPr>
              <a:spLocks noEditPoints="1"/>
            </p:cNvSpPr>
            <p:nvPr>
              <p:custDataLst>
                <p:tags r:id="rId48"/>
              </p:custDataLst>
            </p:nvPr>
          </p:nvSpPr>
          <p:spPr bwMode="auto">
            <a:xfrm>
              <a:off x="6346825" y="2890838"/>
              <a:ext cx="812800" cy="1174750"/>
            </a:xfrm>
            <a:custGeom>
              <a:avLst/>
              <a:gdLst>
                <a:gd name="T0" fmla="*/ 326 w 512"/>
                <a:gd name="T1" fmla="*/ 52 h 740"/>
                <a:gd name="T2" fmla="*/ 272 w 512"/>
                <a:gd name="T3" fmla="*/ 50 h 740"/>
                <a:gd name="T4" fmla="*/ 224 w 512"/>
                <a:gd name="T5" fmla="*/ 62 h 740"/>
                <a:gd name="T6" fmla="*/ 186 w 512"/>
                <a:gd name="T7" fmla="*/ 84 h 740"/>
                <a:gd name="T8" fmla="*/ 156 w 512"/>
                <a:gd name="T9" fmla="*/ 116 h 740"/>
                <a:gd name="T10" fmla="*/ 136 w 512"/>
                <a:gd name="T11" fmla="*/ 158 h 740"/>
                <a:gd name="T12" fmla="*/ 130 w 512"/>
                <a:gd name="T13" fmla="*/ 190 h 740"/>
                <a:gd name="T14" fmla="*/ 132 w 512"/>
                <a:gd name="T15" fmla="*/ 232 h 740"/>
                <a:gd name="T16" fmla="*/ 148 w 512"/>
                <a:gd name="T17" fmla="*/ 270 h 740"/>
                <a:gd name="T18" fmla="*/ 190 w 512"/>
                <a:gd name="T19" fmla="*/ 320 h 740"/>
                <a:gd name="T20" fmla="*/ 184 w 512"/>
                <a:gd name="T21" fmla="*/ 636 h 740"/>
                <a:gd name="T22" fmla="*/ 136 w 512"/>
                <a:gd name="T23" fmla="*/ 618 h 740"/>
                <a:gd name="T24" fmla="*/ 82 w 512"/>
                <a:gd name="T25" fmla="*/ 580 h 740"/>
                <a:gd name="T26" fmla="*/ 42 w 512"/>
                <a:gd name="T27" fmla="*/ 528 h 740"/>
                <a:gd name="T28" fmla="*/ 16 w 512"/>
                <a:gd name="T29" fmla="*/ 574 h 740"/>
                <a:gd name="T30" fmla="*/ 68 w 512"/>
                <a:gd name="T31" fmla="*/ 632 h 740"/>
                <a:gd name="T32" fmla="*/ 142 w 512"/>
                <a:gd name="T33" fmla="*/ 672 h 740"/>
                <a:gd name="T34" fmla="*/ 176 w 512"/>
                <a:gd name="T35" fmla="*/ 740 h 740"/>
                <a:gd name="T36" fmla="*/ 212 w 512"/>
                <a:gd name="T37" fmla="*/ 692 h 740"/>
                <a:gd name="T38" fmla="*/ 272 w 512"/>
                <a:gd name="T39" fmla="*/ 692 h 740"/>
                <a:gd name="T40" fmla="*/ 324 w 512"/>
                <a:gd name="T41" fmla="*/ 678 h 740"/>
                <a:gd name="T42" fmla="*/ 368 w 512"/>
                <a:gd name="T43" fmla="*/ 652 h 740"/>
                <a:gd name="T44" fmla="*/ 402 w 512"/>
                <a:gd name="T45" fmla="*/ 614 h 740"/>
                <a:gd name="T46" fmla="*/ 424 w 512"/>
                <a:gd name="T47" fmla="*/ 564 h 740"/>
                <a:gd name="T48" fmla="*/ 432 w 512"/>
                <a:gd name="T49" fmla="*/ 526 h 740"/>
                <a:gd name="T50" fmla="*/ 428 w 512"/>
                <a:gd name="T51" fmla="*/ 476 h 740"/>
                <a:gd name="T52" fmla="*/ 410 w 512"/>
                <a:gd name="T53" fmla="*/ 432 h 740"/>
                <a:gd name="T54" fmla="*/ 364 w 512"/>
                <a:gd name="T55" fmla="*/ 382 h 740"/>
                <a:gd name="T56" fmla="*/ 298 w 512"/>
                <a:gd name="T57" fmla="*/ 334 h 740"/>
                <a:gd name="T58" fmla="*/ 352 w 512"/>
                <a:gd name="T59" fmla="*/ 106 h 740"/>
                <a:gd name="T60" fmla="*/ 404 w 512"/>
                <a:gd name="T61" fmla="*/ 130 h 740"/>
                <a:gd name="T62" fmla="*/ 446 w 512"/>
                <a:gd name="T63" fmla="*/ 166 h 740"/>
                <a:gd name="T64" fmla="*/ 512 w 512"/>
                <a:gd name="T65" fmla="*/ 174 h 740"/>
                <a:gd name="T66" fmla="*/ 484 w 512"/>
                <a:gd name="T67" fmla="*/ 138 h 740"/>
                <a:gd name="T68" fmla="*/ 434 w 512"/>
                <a:gd name="T69" fmla="*/ 92 h 740"/>
                <a:gd name="T70" fmla="*/ 366 w 512"/>
                <a:gd name="T71" fmla="*/ 62 h 740"/>
                <a:gd name="T72" fmla="*/ 344 w 512"/>
                <a:gd name="T73" fmla="*/ 56 h 740"/>
                <a:gd name="T74" fmla="*/ 276 w 512"/>
                <a:gd name="T75" fmla="*/ 382 h 740"/>
                <a:gd name="T76" fmla="*/ 350 w 512"/>
                <a:gd name="T77" fmla="*/ 442 h 740"/>
                <a:gd name="T78" fmla="*/ 372 w 512"/>
                <a:gd name="T79" fmla="*/ 482 h 740"/>
                <a:gd name="T80" fmla="*/ 376 w 512"/>
                <a:gd name="T81" fmla="*/ 526 h 740"/>
                <a:gd name="T82" fmla="*/ 366 w 512"/>
                <a:gd name="T83" fmla="*/ 564 h 740"/>
                <a:gd name="T84" fmla="*/ 346 w 512"/>
                <a:gd name="T85" fmla="*/ 598 h 740"/>
                <a:gd name="T86" fmla="*/ 318 w 512"/>
                <a:gd name="T87" fmla="*/ 624 h 740"/>
                <a:gd name="T88" fmla="*/ 286 w 512"/>
                <a:gd name="T89" fmla="*/ 640 h 740"/>
                <a:gd name="T90" fmla="*/ 204 w 512"/>
                <a:gd name="T91" fmla="*/ 642 h 740"/>
                <a:gd name="T92" fmla="*/ 272 w 512"/>
                <a:gd name="T93" fmla="*/ 318 h 740"/>
                <a:gd name="T94" fmla="*/ 224 w 512"/>
                <a:gd name="T95" fmla="*/ 280 h 740"/>
                <a:gd name="T96" fmla="*/ 188 w 512"/>
                <a:gd name="T97" fmla="*/ 228 h 740"/>
                <a:gd name="T98" fmla="*/ 190 w 512"/>
                <a:gd name="T99" fmla="*/ 172 h 740"/>
                <a:gd name="T100" fmla="*/ 210 w 512"/>
                <a:gd name="T101" fmla="*/ 134 h 740"/>
                <a:gd name="T102" fmla="*/ 262 w 512"/>
                <a:gd name="T103" fmla="*/ 102 h 740"/>
                <a:gd name="T104" fmla="*/ 332 w 512"/>
                <a:gd name="T105" fmla="*/ 102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740">
                  <a:moveTo>
                    <a:pt x="344" y="56"/>
                  </a:moveTo>
                  <a:lnTo>
                    <a:pt x="344" y="56"/>
                  </a:lnTo>
                  <a:lnTo>
                    <a:pt x="326" y="52"/>
                  </a:lnTo>
                  <a:lnTo>
                    <a:pt x="308" y="50"/>
                  </a:lnTo>
                  <a:lnTo>
                    <a:pt x="290" y="50"/>
                  </a:lnTo>
                  <a:lnTo>
                    <a:pt x="272" y="50"/>
                  </a:lnTo>
                  <a:lnTo>
                    <a:pt x="256" y="52"/>
                  </a:lnTo>
                  <a:lnTo>
                    <a:pt x="240" y="56"/>
                  </a:lnTo>
                  <a:lnTo>
                    <a:pt x="224" y="62"/>
                  </a:lnTo>
                  <a:lnTo>
                    <a:pt x="210" y="68"/>
                  </a:lnTo>
                  <a:lnTo>
                    <a:pt x="198" y="74"/>
                  </a:lnTo>
                  <a:lnTo>
                    <a:pt x="186" y="84"/>
                  </a:lnTo>
                  <a:lnTo>
                    <a:pt x="174" y="94"/>
                  </a:lnTo>
                  <a:lnTo>
                    <a:pt x="164" y="104"/>
                  </a:lnTo>
                  <a:lnTo>
                    <a:pt x="156" y="116"/>
                  </a:lnTo>
                  <a:lnTo>
                    <a:pt x="148" y="130"/>
                  </a:lnTo>
                  <a:lnTo>
                    <a:pt x="142" y="144"/>
                  </a:lnTo>
                  <a:lnTo>
                    <a:pt x="136" y="158"/>
                  </a:lnTo>
                  <a:lnTo>
                    <a:pt x="136" y="158"/>
                  </a:lnTo>
                  <a:lnTo>
                    <a:pt x="132" y="174"/>
                  </a:lnTo>
                  <a:lnTo>
                    <a:pt x="130" y="190"/>
                  </a:lnTo>
                  <a:lnTo>
                    <a:pt x="130" y="204"/>
                  </a:lnTo>
                  <a:lnTo>
                    <a:pt x="130" y="218"/>
                  </a:lnTo>
                  <a:lnTo>
                    <a:pt x="132" y="232"/>
                  </a:lnTo>
                  <a:lnTo>
                    <a:pt x="136" y="244"/>
                  </a:lnTo>
                  <a:lnTo>
                    <a:pt x="142" y="258"/>
                  </a:lnTo>
                  <a:lnTo>
                    <a:pt x="148" y="270"/>
                  </a:lnTo>
                  <a:lnTo>
                    <a:pt x="156" y="282"/>
                  </a:lnTo>
                  <a:lnTo>
                    <a:pt x="166" y="294"/>
                  </a:lnTo>
                  <a:lnTo>
                    <a:pt x="190" y="320"/>
                  </a:lnTo>
                  <a:lnTo>
                    <a:pt x="220" y="344"/>
                  </a:lnTo>
                  <a:lnTo>
                    <a:pt x="258" y="370"/>
                  </a:lnTo>
                  <a:lnTo>
                    <a:pt x="184" y="636"/>
                  </a:lnTo>
                  <a:lnTo>
                    <a:pt x="184" y="636"/>
                  </a:lnTo>
                  <a:lnTo>
                    <a:pt x="158" y="628"/>
                  </a:lnTo>
                  <a:lnTo>
                    <a:pt x="136" y="618"/>
                  </a:lnTo>
                  <a:lnTo>
                    <a:pt x="116" y="606"/>
                  </a:lnTo>
                  <a:lnTo>
                    <a:pt x="98" y="594"/>
                  </a:lnTo>
                  <a:lnTo>
                    <a:pt x="82" y="580"/>
                  </a:lnTo>
                  <a:lnTo>
                    <a:pt x="68" y="564"/>
                  </a:lnTo>
                  <a:lnTo>
                    <a:pt x="54" y="546"/>
                  </a:lnTo>
                  <a:lnTo>
                    <a:pt x="42" y="528"/>
                  </a:lnTo>
                  <a:lnTo>
                    <a:pt x="0" y="554"/>
                  </a:lnTo>
                  <a:lnTo>
                    <a:pt x="0" y="554"/>
                  </a:lnTo>
                  <a:lnTo>
                    <a:pt x="16" y="574"/>
                  </a:lnTo>
                  <a:lnTo>
                    <a:pt x="32" y="596"/>
                  </a:lnTo>
                  <a:lnTo>
                    <a:pt x="48" y="614"/>
                  </a:lnTo>
                  <a:lnTo>
                    <a:pt x="68" y="632"/>
                  </a:lnTo>
                  <a:lnTo>
                    <a:pt x="90" y="646"/>
                  </a:lnTo>
                  <a:lnTo>
                    <a:pt x="114" y="660"/>
                  </a:lnTo>
                  <a:lnTo>
                    <a:pt x="142" y="672"/>
                  </a:lnTo>
                  <a:lnTo>
                    <a:pt x="170" y="682"/>
                  </a:lnTo>
                  <a:lnTo>
                    <a:pt x="156" y="734"/>
                  </a:lnTo>
                  <a:lnTo>
                    <a:pt x="176" y="740"/>
                  </a:lnTo>
                  <a:lnTo>
                    <a:pt x="192" y="688"/>
                  </a:lnTo>
                  <a:lnTo>
                    <a:pt x="192" y="688"/>
                  </a:lnTo>
                  <a:lnTo>
                    <a:pt x="212" y="692"/>
                  </a:lnTo>
                  <a:lnTo>
                    <a:pt x="234" y="694"/>
                  </a:lnTo>
                  <a:lnTo>
                    <a:pt x="254" y="694"/>
                  </a:lnTo>
                  <a:lnTo>
                    <a:pt x="272" y="692"/>
                  </a:lnTo>
                  <a:lnTo>
                    <a:pt x="290" y="690"/>
                  </a:lnTo>
                  <a:lnTo>
                    <a:pt x="308" y="684"/>
                  </a:lnTo>
                  <a:lnTo>
                    <a:pt x="324" y="678"/>
                  </a:lnTo>
                  <a:lnTo>
                    <a:pt x="340" y="672"/>
                  </a:lnTo>
                  <a:lnTo>
                    <a:pt x="356" y="662"/>
                  </a:lnTo>
                  <a:lnTo>
                    <a:pt x="368" y="652"/>
                  </a:lnTo>
                  <a:lnTo>
                    <a:pt x="382" y="640"/>
                  </a:lnTo>
                  <a:lnTo>
                    <a:pt x="392" y="628"/>
                  </a:lnTo>
                  <a:lnTo>
                    <a:pt x="402" y="614"/>
                  </a:lnTo>
                  <a:lnTo>
                    <a:pt x="412" y="598"/>
                  </a:lnTo>
                  <a:lnTo>
                    <a:pt x="418" y="582"/>
                  </a:lnTo>
                  <a:lnTo>
                    <a:pt x="424" y="564"/>
                  </a:lnTo>
                  <a:lnTo>
                    <a:pt x="424" y="564"/>
                  </a:lnTo>
                  <a:lnTo>
                    <a:pt x="430" y="544"/>
                  </a:lnTo>
                  <a:lnTo>
                    <a:pt x="432" y="526"/>
                  </a:lnTo>
                  <a:lnTo>
                    <a:pt x="432" y="508"/>
                  </a:lnTo>
                  <a:lnTo>
                    <a:pt x="432" y="492"/>
                  </a:lnTo>
                  <a:lnTo>
                    <a:pt x="428" y="476"/>
                  </a:lnTo>
                  <a:lnTo>
                    <a:pt x="424" y="460"/>
                  </a:lnTo>
                  <a:lnTo>
                    <a:pt x="418" y="446"/>
                  </a:lnTo>
                  <a:lnTo>
                    <a:pt x="410" y="432"/>
                  </a:lnTo>
                  <a:lnTo>
                    <a:pt x="400" y="420"/>
                  </a:lnTo>
                  <a:lnTo>
                    <a:pt x="390" y="406"/>
                  </a:lnTo>
                  <a:lnTo>
                    <a:pt x="364" y="382"/>
                  </a:lnTo>
                  <a:lnTo>
                    <a:pt x="334" y="358"/>
                  </a:lnTo>
                  <a:lnTo>
                    <a:pt x="298" y="334"/>
                  </a:lnTo>
                  <a:lnTo>
                    <a:pt x="298" y="334"/>
                  </a:lnTo>
                  <a:lnTo>
                    <a:pt x="290" y="330"/>
                  </a:lnTo>
                  <a:lnTo>
                    <a:pt x="352" y="106"/>
                  </a:lnTo>
                  <a:lnTo>
                    <a:pt x="352" y="106"/>
                  </a:lnTo>
                  <a:lnTo>
                    <a:pt x="372" y="114"/>
                  </a:lnTo>
                  <a:lnTo>
                    <a:pt x="388" y="120"/>
                  </a:lnTo>
                  <a:lnTo>
                    <a:pt x="404" y="130"/>
                  </a:lnTo>
                  <a:lnTo>
                    <a:pt x="420" y="140"/>
                  </a:lnTo>
                  <a:lnTo>
                    <a:pt x="434" y="152"/>
                  </a:lnTo>
                  <a:lnTo>
                    <a:pt x="446" y="166"/>
                  </a:lnTo>
                  <a:lnTo>
                    <a:pt x="458" y="182"/>
                  </a:lnTo>
                  <a:lnTo>
                    <a:pt x="470" y="200"/>
                  </a:lnTo>
                  <a:lnTo>
                    <a:pt x="512" y="174"/>
                  </a:lnTo>
                  <a:lnTo>
                    <a:pt x="512" y="174"/>
                  </a:lnTo>
                  <a:lnTo>
                    <a:pt x="500" y="156"/>
                  </a:lnTo>
                  <a:lnTo>
                    <a:pt x="484" y="138"/>
                  </a:lnTo>
                  <a:lnTo>
                    <a:pt x="470" y="122"/>
                  </a:lnTo>
                  <a:lnTo>
                    <a:pt x="454" y="106"/>
                  </a:lnTo>
                  <a:lnTo>
                    <a:pt x="434" y="92"/>
                  </a:lnTo>
                  <a:lnTo>
                    <a:pt x="414" y="80"/>
                  </a:lnTo>
                  <a:lnTo>
                    <a:pt x="392" y="70"/>
                  </a:lnTo>
                  <a:lnTo>
                    <a:pt x="366" y="62"/>
                  </a:lnTo>
                  <a:lnTo>
                    <a:pt x="380" y="6"/>
                  </a:lnTo>
                  <a:lnTo>
                    <a:pt x="360" y="0"/>
                  </a:lnTo>
                  <a:lnTo>
                    <a:pt x="344" y="56"/>
                  </a:lnTo>
                  <a:lnTo>
                    <a:pt x="344" y="56"/>
                  </a:lnTo>
                  <a:close/>
                  <a:moveTo>
                    <a:pt x="276" y="382"/>
                  </a:moveTo>
                  <a:lnTo>
                    <a:pt x="276" y="382"/>
                  </a:lnTo>
                  <a:lnTo>
                    <a:pt x="306" y="402"/>
                  </a:lnTo>
                  <a:lnTo>
                    <a:pt x="330" y="422"/>
                  </a:lnTo>
                  <a:lnTo>
                    <a:pt x="350" y="442"/>
                  </a:lnTo>
                  <a:lnTo>
                    <a:pt x="364" y="462"/>
                  </a:lnTo>
                  <a:lnTo>
                    <a:pt x="368" y="472"/>
                  </a:lnTo>
                  <a:lnTo>
                    <a:pt x="372" y="482"/>
                  </a:lnTo>
                  <a:lnTo>
                    <a:pt x="374" y="492"/>
                  </a:lnTo>
                  <a:lnTo>
                    <a:pt x="376" y="502"/>
                  </a:lnTo>
                  <a:lnTo>
                    <a:pt x="376" y="526"/>
                  </a:lnTo>
                  <a:lnTo>
                    <a:pt x="370" y="550"/>
                  </a:lnTo>
                  <a:lnTo>
                    <a:pt x="370" y="550"/>
                  </a:lnTo>
                  <a:lnTo>
                    <a:pt x="366" y="564"/>
                  </a:lnTo>
                  <a:lnTo>
                    <a:pt x="360" y="576"/>
                  </a:lnTo>
                  <a:lnTo>
                    <a:pt x="354" y="588"/>
                  </a:lnTo>
                  <a:lnTo>
                    <a:pt x="346" y="598"/>
                  </a:lnTo>
                  <a:lnTo>
                    <a:pt x="338" y="608"/>
                  </a:lnTo>
                  <a:lnTo>
                    <a:pt x="328" y="616"/>
                  </a:lnTo>
                  <a:lnTo>
                    <a:pt x="318" y="624"/>
                  </a:lnTo>
                  <a:lnTo>
                    <a:pt x="308" y="630"/>
                  </a:lnTo>
                  <a:lnTo>
                    <a:pt x="296" y="634"/>
                  </a:lnTo>
                  <a:lnTo>
                    <a:pt x="286" y="640"/>
                  </a:lnTo>
                  <a:lnTo>
                    <a:pt x="260" y="644"/>
                  </a:lnTo>
                  <a:lnTo>
                    <a:pt x="232" y="646"/>
                  </a:lnTo>
                  <a:lnTo>
                    <a:pt x="204" y="642"/>
                  </a:lnTo>
                  <a:lnTo>
                    <a:pt x="276" y="382"/>
                  </a:lnTo>
                  <a:lnTo>
                    <a:pt x="276" y="382"/>
                  </a:lnTo>
                  <a:close/>
                  <a:moveTo>
                    <a:pt x="272" y="318"/>
                  </a:moveTo>
                  <a:lnTo>
                    <a:pt x="272" y="318"/>
                  </a:lnTo>
                  <a:lnTo>
                    <a:pt x="246" y="298"/>
                  </a:lnTo>
                  <a:lnTo>
                    <a:pt x="224" y="280"/>
                  </a:lnTo>
                  <a:lnTo>
                    <a:pt x="208" y="264"/>
                  </a:lnTo>
                  <a:lnTo>
                    <a:pt x="196" y="246"/>
                  </a:lnTo>
                  <a:lnTo>
                    <a:pt x="188" y="228"/>
                  </a:lnTo>
                  <a:lnTo>
                    <a:pt x="186" y="212"/>
                  </a:lnTo>
                  <a:lnTo>
                    <a:pt x="186" y="192"/>
                  </a:lnTo>
                  <a:lnTo>
                    <a:pt x="190" y="172"/>
                  </a:lnTo>
                  <a:lnTo>
                    <a:pt x="190" y="172"/>
                  </a:lnTo>
                  <a:lnTo>
                    <a:pt x="198" y="152"/>
                  </a:lnTo>
                  <a:lnTo>
                    <a:pt x="210" y="134"/>
                  </a:lnTo>
                  <a:lnTo>
                    <a:pt x="224" y="120"/>
                  </a:lnTo>
                  <a:lnTo>
                    <a:pt x="242" y="110"/>
                  </a:lnTo>
                  <a:lnTo>
                    <a:pt x="262" y="102"/>
                  </a:lnTo>
                  <a:lnTo>
                    <a:pt x="284" y="98"/>
                  </a:lnTo>
                  <a:lnTo>
                    <a:pt x="306" y="98"/>
                  </a:lnTo>
                  <a:lnTo>
                    <a:pt x="332" y="102"/>
                  </a:lnTo>
                  <a:lnTo>
                    <a:pt x="272" y="318"/>
                  </a:lnTo>
                  <a:close/>
                </a:path>
              </a:pathLst>
            </a:custGeom>
            <a:solidFill>
              <a:srgbClr val="FFF9A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64" name="Freeform 52"/>
            <p:cNvSpPr>
              <a:spLocks noEditPoints="1"/>
            </p:cNvSpPr>
            <p:nvPr>
              <p:custDataLst>
                <p:tags r:id="rId49"/>
              </p:custDataLst>
            </p:nvPr>
          </p:nvSpPr>
          <p:spPr bwMode="auto">
            <a:xfrm>
              <a:off x="6559550" y="2890838"/>
              <a:ext cx="390525" cy="260350"/>
            </a:xfrm>
            <a:custGeom>
              <a:avLst/>
              <a:gdLst>
                <a:gd name="T0" fmla="*/ 196 w 246"/>
                <a:gd name="T1" fmla="*/ 54 h 164"/>
                <a:gd name="T2" fmla="*/ 196 w 246"/>
                <a:gd name="T3" fmla="*/ 54 h 164"/>
                <a:gd name="T4" fmla="*/ 178 w 246"/>
                <a:gd name="T5" fmla="*/ 50 h 164"/>
                <a:gd name="T6" fmla="*/ 160 w 246"/>
                <a:gd name="T7" fmla="*/ 50 h 164"/>
                <a:gd name="T8" fmla="*/ 142 w 246"/>
                <a:gd name="T9" fmla="*/ 50 h 164"/>
                <a:gd name="T10" fmla="*/ 124 w 246"/>
                <a:gd name="T11" fmla="*/ 52 h 164"/>
                <a:gd name="T12" fmla="*/ 28 w 246"/>
                <a:gd name="T13" fmla="*/ 106 h 164"/>
                <a:gd name="T14" fmla="*/ 28 w 246"/>
                <a:gd name="T15" fmla="*/ 106 h 164"/>
                <a:gd name="T16" fmla="*/ 20 w 246"/>
                <a:gd name="T17" fmla="*/ 118 h 164"/>
                <a:gd name="T18" fmla="*/ 12 w 246"/>
                <a:gd name="T19" fmla="*/ 130 h 164"/>
                <a:gd name="T20" fmla="*/ 6 w 246"/>
                <a:gd name="T21" fmla="*/ 144 h 164"/>
                <a:gd name="T22" fmla="*/ 2 w 246"/>
                <a:gd name="T23" fmla="*/ 158 h 164"/>
                <a:gd name="T24" fmla="*/ 2 w 246"/>
                <a:gd name="T25" fmla="*/ 158 h 164"/>
                <a:gd name="T26" fmla="*/ 0 w 246"/>
                <a:gd name="T27" fmla="*/ 164 h 164"/>
                <a:gd name="T28" fmla="*/ 196 w 246"/>
                <a:gd name="T29" fmla="*/ 54 h 164"/>
                <a:gd name="T30" fmla="*/ 196 w 246"/>
                <a:gd name="T31" fmla="*/ 54 h 164"/>
                <a:gd name="T32" fmla="*/ 240 w 246"/>
                <a:gd name="T33" fmla="*/ 28 h 164"/>
                <a:gd name="T34" fmla="*/ 246 w 246"/>
                <a:gd name="T35" fmla="*/ 6 h 164"/>
                <a:gd name="T36" fmla="*/ 226 w 246"/>
                <a:gd name="T37" fmla="*/ 0 h 164"/>
                <a:gd name="T38" fmla="*/ 214 w 246"/>
                <a:gd name="T39" fmla="*/ 44 h 164"/>
                <a:gd name="T40" fmla="*/ 240 w 246"/>
                <a:gd name="T41" fmla="*/ 28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164">
                  <a:moveTo>
                    <a:pt x="196" y="54"/>
                  </a:moveTo>
                  <a:lnTo>
                    <a:pt x="196" y="54"/>
                  </a:lnTo>
                  <a:lnTo>
                    <a:pt x="178" y="50"/>
                  </a:lnTo>
                  <a:lnTo>
                    <a:pt x="160" y="50"/>
                  </a:lnTo>
                  <a:lnTo>
                    <a:pt x="142" y="50"/>
                  </a:lnTo>
                  <a:lnTo>
                    <a:pt x="124" y="52"/>
                  </a:lnTo>
                  <a:lnTo>
                    <a:pt x="28" y="106"/>
                  </a:lnTo>
                  <a:lnTo>
                    <a:pt x="28" y="106"/>
                  </a:lnTo>
                  <a:lnTo>
                    <a:pt x="20" y="118"/>
                  </a:lnTo>
                  <a:lnTo>
                    <a:pt x="12" y="130"/>
                  </a:lnTo>
                  <a:lnTo>
                    <a:pt x="6" y="144"/>
                  </a:lnTo>
                  <a:lnTo>
                    <a:pt x="2" y="158"/>
                  </a:lnTo>
                  <a:lnTo>
                    <a:pt x="2" y="158"/>
                  </a:lnTo>
                  <a:lnTo>
                    <a:pt x="0" y="164"/>
                  </a:lnTo>
                  <a:lnTo>
                    <a:pt x="196" y="54"/>
                  </a:lnTo>
                  <a:lnTo>
                    <a:pt x="196" y="54"/>
                  </a:lnTo>
                  <a:close/>
                  <a:moveTo>
                    <a:pt x="240" y="28"/>
                  </a:moveTo>
                  <a:lnTo>
                    <a:pt x="246" y="6"/>
                  </a:lnTo>
                  <a:lnTo>
                    <a:pt x="226" y="0"/>
                  </a:lnTo>
                  <a:lnTo>
                    <a:pt x="214" y="44"/>
                  </a:lnTo>
                  <a:lnTo>
                    <a:pt x="240" y="28"/>
                  </a:lnTo>
                  <a:close/>
                </a:path>
              </a:pathLst>
            </a:custGeom>
            <a:solidFill>
              <a:srgbClr val="FFFFE3"/>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65" name="Freeform 53"/>
            <p:cNvSpPr>
              <a:spLocks noEditPoints="1"/>
            </p:cNvSpPr>
            <p:nvPr>
              <p:custDataLst>
                <p:tags r:id="rId50"/>
              </p:custDataLst>
            </p:nvPr>
          </p:nvSpPr>
          <p:spPr bwMode="auto">
            <a:xfrm>
              <a:off x="6426200" y="3554413"/>
              <a:ext cx="587375" cy="352425"/>
            </a:xfrm>
            <a:custGeom>
              <a:avLst/>
              <a:gdLst>
                <a:gd name="T0" fmla="*/ 164 w 370"/>
                <a:gd name="T1" fmla="*/ 106 h 222"/>
                <a:gd name="T2" fmla="*/ 150 w 370"/>
                <a:gd name="T3" fmla="*/ 154 h 222"/>
                <a:gd name="T4" fmla="*/ 178 w 370"/>
                <a:gd name="T5" fmla="*/ 140 h 222"/>
                <a:gd name="T6" fmla="*/ 192 w 370"/>
                <a:gd name="T7" fmla="*/ 90 h 222"/>
                <a:gd name="T8" fmla="*/ 164 w 370"/>
                <a:gd name="T9" fmla="*/ 106 h 222"/>
                <a:gd name="T10" fmla="*/ 164 w 370"/>
                <a:gd name="T11" fmla="*/ 106 h 222"/>
                <a:gd name="T12" fmla="*/ 78 w 370"/>
                <a:gd name="T13" fmla="*/ 196 h 222"/>
                <a:gd name="T14" fmla="*/ 78 w 370"/>
                <a:gd name="T15" fmla="*/ 196 h 222"/>
                <a:gd name="T16" fmla="*/ 60 w 370"/>
                <a:gd name="T17" fmla="*/ 184 h 222"/>
                <a:gd name="T18" fmla="*/ 44 w 370"/>
                <a:gd name="T19" fmla="*/ 172 h 222"/>
                <a:gd name="T20" fmla="*/ 0 w 370"/>
                <a:gd name="T21" fmla="*/ 198 h 222"/>
                <a:gd name="T22" fmla="*/ 0 w 370"/>
                <a:gd name="T23" fmla="*/ 198 h 222"/>
                <a:gd name="T24" fmla="*/ 16 w 370"/>
                <a:gd name="T25" fmla="*/ 210 h 222"/>
                <a:gd name="T26" fmla="*/ 32 w 370"/>
                <a:gd name="T27" fmla="*/ 222 h 222"/>
                <a:gd name="T28" fmla="*/ 78 w 370"/>
                <a:gd name="T29" fmla="*/ 196 h 222"/>
                <a:gd name="T30" fmla="*/ 78 w 370"/>
                <a:gd name="T31" fmla="*/ 196 h 222"/>
                <a:gd name="T32" fmla="*/ 370 w 370"/>
                <a:gd name="T33" fmla="*/ 32 h 222"/>
                <a:gd name="T34" fmla="*/ 370 w 370"/>
                <a:gd name="T35" fmla="*/ 32 h 222"/>
                <a:gd name="T36" fmla="*/ 360 w 370"/>
                <a:gd name="T37" fmla="*/ 16 h 222"/>
                <a:gd name="T38" fmla="*/ 350 w 370"/>
                <a:gd name="T39" fmla="*/ 0 h 222"/>
                <a:gd name="T40" fmla="*/ 302 w 370"/>
                <a:gd name="T41" fmla="*/ 28 h 222"/>
                <a:gd name="T42" fmla="*/ 302 w 370"/>
                <a:gd name="T43" fmla="*/ 28 h 222"/>
                <a:gd name="T44" fmla="*/ 314 w 370"/>
                <a:gd name="T45" fmla="*/ 42 h 222"/>
                <a:gd name="T46" fmla="*/ 320 w 370"/>
                <a:gd name="T47" fmla="*/ 58 h 222"/>
                <a:gd name="T48" fmla="*/ 370 w 370"/>
                <a:gd name="T49" fmla="*/ 3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0" h="222">
                  <a:moveTo>
                    <a:pt x="164" y="106"/>
                  </a:moveTo>
                  <a:lnTo>
                    <a:pt x="150" y="154"/>
                  </a:lnTo>
                  <a:lnTo>
                    <a:pt x="178" y="140"/>
                  </a:lnTo>
                  <a:lnTo>
                    <a:pt x="192" y="90"/>
                  </a:lnTo>
                  <a:lnTo>
                    <a:pt x="164" y="106"/>
                  </a:lnTo>
                  <a:lnTo>
                    <a:pt x="164" y="106"/>
                  </a:lnTo>
                  <a:close/>
                  <a:moveTo>
                    <a:pt x="78" y="196"/>
                  </a:moveTo>
                  <a:lnTo>
                    <a:pt x="78" y="196"/>
                  </a:lnTo>
                  <a:lnTo>
                    <a:pt x="60" y="184"/>
                  </a:lnTo>
                  <a:lnTo>
                    <a:pt x="44" y="172"/>
                  </a:lnTo>
                  <a:lnTo>
                    <a:pt x="0" y="198"/>
                  </a:lnTo>
                  <a:lnTo>
                    <a:pt x="0" y="198"/>
                  </a:lnTo>
                  <a:lnTo>
                    <a:pt x="16" y="210"/>
                  </a:lnTo>
                  <a:lnTo>
                    <a:pt x="32" y="222"/>
                  </a:lnTo>
                  <a:lnTo>
                    <a:pt x="78" y="196"/>
                  </a:lnTo>
                  <a:lnTo>
                    <a:pt x="78" y="196"/>
                  </a:lnTo>
                  <a:close/>
                  <a:moveTo>
                    <a:pt x="370" y="32"/>
                  </a:moveTo>
                  <a:lnTo>
                    <a:pt x="370" y="32"/>
                  </a:lnTo>
                  <a:lnTo>
                    <a:pt x="360" y="16"/>
                  </a:lnTo>
                  <a:lnTo>
                    <a:pt x="350" y="0"/>
                  </a:lnTo>
                  <a:lnTo>
                    <a:pt x="302" y="28"/>
                  </a:lnTo>
                  <a:lnTo>
                    <a:pt x="302" y="28"/>
                  </a:lnTo>
                  <a:lnTo>
                    <a:pt x="314" y="42"/>
                  </a:lnTo>
                  <a:lnTo>
                    <a:pt x="320" y="58"/>
                  </a:lnTo>
                  <a:lnTo>
                    <a:pt x="370" y="32"/>
                  </a:lnTo>
                  <a:close/>
                </a:path>
              </a:pathLst>
            </a:custGeom>
            <a:solidFill>
              <a:srgbClr val="FFFFE3"/>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grpSp>
      <p:grpSp>
        <p:nvGrpSpPr>
          <p:cNvPr id="69" name="组合 68"/>
          <p:cNvGrpSpPr/>
          <p:nvPr>
            <p:custDataLst>
              <p:tags r:id="rId51"/>
            </p:custDataLst>
          </p:nvPr>
        </p:nvGrpSpPr>
        <p:grpSpPr>
          <a:xfrm>
            <a:off x="5498609" y="682780"/>
            <a:ext cx="1057899" cy="1057899"/>
            <a:chOff x="7056438" y="2338214"/>
            <a:chExt cx="1787525" cy="1781175"/>
          </a:xfrm>
        </p:grpSpPr>
        <p:sp>
          <p:nvSpPr>
            <p:cNvPr id="66" name="Freeform 57"/>
            <p:cNvSpPr/>
            <p:nvPr>
              <p:custDataLst>
                <p:tags r:id="rId52"/>
              </p:custDataLst>
            </p:nvPr>
          </p:nvSpPr>
          <p:spPr bwMode="auto">
            <a:xfrm>
              <a:off x="7056438" y="2338214"/>
              <a:ext cx="1787525" cy="1781175"/>
            </a:xfrm>
            <a:custGeom>
              <a:avLst/>
              <a:gdLst>
                <a:gd name="T0" fmla="*/ 740 w 1126"/>
                <a:gd name="T1" fmla="*/ 28 h 1122"/>
                <a:gd name="T2" fmla="*/ 818 w 1126"/>
                <a:gd name="T3" fmla="*/ 62 h 1122"/>
                <a:gd name="T4" fmla="*/ 890 w 1126"/>
                <a:gd name="T5" fmla="*/ 104 h 1122"/>
                <a:gd name="T6" fmla="*/ 954 w 1126"/>
                <a:gd name="T7" fmla="*/ 156 h 1122"/>
                <a:gd name="T8" fmla="*/ 1008 w 1126"/>
                <a:gd name="T9" fmla="*/ 218 h 1122"/>
                <a:gd name="T10" fmla="*/ 1052 w 1126"/>
                <a:gd name="T11" fmla="*/ 284 h 1122"/>
                <a:gd name="T12" fmla="*/ 1086 w 1126"/>
                <a:gd name="T13" fmla="*/ 358 h 1122"/>
                <a:gd name="T14" fmla="*/ 1110 w 1126"/>
                <a:gd name="T15" fmla="*/ 434 h 1122"/>
                <a:gd name="T16" fmla="*/ 1124 w 1126"/>
                <a:gd name="T17" fmla="*/ 516 h 1122"/>
                <a:gd name="T18" fmla="*/ 1124 w 1126"/>
                <a:gd name="T19" fmla="*/ 598 h 1122"/>
                <a:gd name="T20" fmla="*/ 1112 w 1126"/>
                <a:gd name="T21" fmla="*/ 682 h 1122"/>
                <a:gd name="T22" fmla="*/ 1096 w 1126"/>
                <a:gd name="T23" fmla="*/ 738 h 1122"/>
                <a:gd name="T24" fmla="*/ 1064 w 1126"/>
                <a:gd name="T25" fmla="*/ 816 h 1122"/>
                <a:gd name="T26" fmla="*/ 1020 w 1126"/>
                <a:gd name="T27" fmla="*/ 888 h 1122"/>
                <a:gd name="T28" fmla="*/ 968 w 1126"/>
                <a:gd name="T29" fmla="*/ 950 h 1122"/>
                <a:gd name="T30" fmla="*/ 908 w 1126"/>
                <a:gd name="T31" fmla="*/ 1004 h 1122"/>
                <a:gd name="T32" fmla="*/ 840 w 1126"/>
                <a:gd name="T33" fmla="*/ 1048 h 1122"/>
                <a:gd name="T34" fmla="*/ 766 w 1126"/>
                <a:gd name="T35" fmla="*/ 1084 h 1122"/>
                <a:gd name="T36" fmla="*/ 690 w 1126"/>
                <a:gd name="T37" fmla="*/ 1108 h 1122"/>
                <a:gd name="T38" fmla="*/ 608 w 1126"/>
                <a:gd name="T39" fmla="*/ 1120 h 1122"/>
                <a:gd name="T40" fmla="*/ 524 w 1126"/>
                <a:gd name="T41" fmla="*/ 1120 h 1122"/>
                <a:gd name="T42" fmla="*/ 440 w 1126"/>
                <a:gd name="T43" fmla="*/ 1108 h 1122"/>
                <a:gd name="T44" fmla="*/ 384 w 1126"/>
                <a:gd name="T45" fmla="*/ 1094 h 1122"/>
                <a:gd name="T46" fmla="*/ 306 w 1126"/>
                <a:gd name="T47" fmla="*/ 1060 h 1122"/>
                <a:gd name="T48" fmla="*/ 236 w 1126"/>
                <a:gd name="T49" fmla="*/ 1018 h 1122"/>
                <a:gd name="T50" fmla="*/ 172 w 1126"/>
                <a:gd name="T51" fmla="*/ 964 h 1122"/>
                <a:gd name="T52" fmla="*/ 118 w 1126"/>
                <a:gd name="T53" fmla="*/ 904 h 1122"/>
                <a:gd name="T54" fmla="*/ 72 w 1126"/>
                <a:gd name="T55" fmla="*/ 838 h 1122"/>
                <a:gd name="T56" fmla="*/ 38 w 1126"/>
                <a:gd name="T57" fmla="*/ 764 h 1122"/>
                <a:gd name="T58" fmla="*/ 14 w 1126"/>
                <a:gd name="T59" fmla="*/ 686 h 1122"/>
                <a:gd name="T60" fmla="*/ 2 w 1126"/>
                <a:gd name="T61" fmla="*/ 606 h 1122"/>
                <a:gd name="T62" fmla="*/ 2 w 1126"/>
                <a:gd name="T63" fmla="*/ 524 h 1122"/>
                <a:gd name="T64" fmla="*/ 14 w 1126"/>
                <a:gd name="T65" fmla="*/ 440 h 1122"/>
                <a:gd name="T66" fmla="*/ 28 w 1126"/>
                <a:gd name="T67" fmla="*/ 384 h 1122"/>
                <a:gd name="T68" fmla="*/ 62 w 1126"/>
                <a:gd name="T69" fmla="*/ 306 h 1122"/>
                <a:gd name="T70" fmla="*/ 104 w 1126"/>
                <a:gd name="T71" fmla="*/ 234 h 1122"/>
                <a:gd name="T72" fmla="*/ 158 w 1126"/>
                <a:gd name="T73" fmla="*/ 172 h 1122"/>
                <a:gd name="T74" fmla="*/ 218 w 1126"/>
                <a:gd name="T75" fmla="*/ 118 h 1122"/>
                <a:gd name="T76" fmla="*/ 286 w 1126"/>
                <a:gd name="T77" fmla="*/ 72 h 1122"/>
                <a:gd name="T78" fmla="*/ 358 w 1126"/>
                <a:gd name="T79" fmla="*/ 38 h 1122"/>
                <a:gd name="T80" fmla="*/ 436 w 1126"/>
                <a:gd name="T81" fmla="*/ 14 h 1122"/>
                <a:gd name="T82" fmla="*/ 518 w 1126"/>
                <a:gd name="T83" fmla="*/ 2 h 1122"/>
                <a:gd name="T84" fmla="*/ 600 w 1126"/>
                <a:gd name="T85" fmla="*/ 0 h 1122"/>
                <a:gd name="T86" fmla="*/ 684 w 1126"/>
                <a:gd name="T87" fmla="*/ 14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26" h="1122">
                  <a:moveTo>
                    <a:pt x="712" y="20"/>
                  </a:moveTo>
                  <a:lnTo>
                    <a:pt x="712" y="20"/>
                  </a:lnTo>
                  <a:lnTo>
                    <a:pt x="740" y="28"/>
                  </a:lnTo>
                  <a:lnTo>
                    <a:pt x="768" y="38"/>
                  </a:lnTo>
                  <a:lnTo>
                    <a:pt x="794" y="50"/>
                  </a:lnTo>
                  <a:lnTo>
                    <a:pt x="818" y="62"/>
                  </a:lnTo>
                  <a:lnTo>
                    <a:pt x="844" y="74"/>
                  </a:lnTo>
                  <a:lnTo>
                    <a:pt x="868" y="88"/>
                  </a:lnTo>
                  <a:lnTo>
                    <a:pt x="890" y="104"/>
                  </a:lnTo>
                  <a:lnTo>
                    <a:pt x="912" y="120"/>
                  </a:lnTo>
                  <a:lnTo>
                    <a:pt x="932" y="138"/>
                  </a:lnTo>
                  <a:lnTo>
                    <a:pt x="954" y="156"/>
                  </a:lnTo>
                  <a:lnTo>
                    <a:pt x="972" y="176"/>
                  </a:lnTo>
                  <a:lnTo>
                    <a:pt x="990" y="196"/>
                  </a:lnTo>
                  <a:lnTo>
                    <a:pt x="1008" y="218"/>
                  </a:lnTo>
                  <a:lnTo>
                    <a:pt x="1024" y="238"/>
                  </a:lnTo>
                  <a:lnTo>
                    <a:pt x="1038" y="262"/>
                  </a:lnTo>
                  <a:lnTo>
                    <a:pt x="1052" y="284"/>
                  </a:lnTo>
                  <a:lnTo>
                    <a:pt x="1064" y="308"/>
                  </a:lnTo>
                  <a:lnTo>
                    <a:pt x="1076" y="332"/>
                  </a:lnTo>
                  <a:lnTo>
                    <a:pt x="1086" y="358"/>
                  </a:lnTo>
                  <a:lnTo>
                    <a:pt x="1096" y="382"/>
                  </a:lnTo>
                  <a:lnTo>
                    <a:pt x="1104" y="408"/>
                  </a:lnTo>
                  <a:lnTo>
                    <a:pt x="1110" y="434"/>
                  </a:lnTo>
                  <a:lnTo>
                    <a:pt x="1116" y="462"/>
                  </a:lnTo>
                  <a:lnTo>
                    <a:pt x="1120" y="488"/>
                  </a:lnTo>
                  <a:lnTo>
                    <a:pt x="1124" y="516"/>
                  </a:lnTo>
                  <a:lnTo>
                    <a:pt x="1126" y="542"/>
                  </a:lnTo>
                  <a:lnTo>
                    <a:pt x="1126" y="570"/>
                  </a:lnTo>
                  <a:lnTo>
                    <a:pt x="1124" y="598"/>
                  </a:lnTo>
                  <a:lnTo>
                    <a:pt x="1122" y="626"/>
                  </a:lnTo>
                  <a:lnTo>
                    <a:pt x="1118" y="654"/>
                  </a:lnTo>
                  <a:lnTo>
                    <a:pt x="1112" y="682"/>
                  </a:lnTo>
                  <a:lnTo>
                    <a:pt x="1104" y="710"/>
                  </a:lnTo>
                  <a:lnTo>
                    <a:pt x="1104" y="710"/>
                  </a:lnTo>
                  <a:lnTo>
                    <a:pt x="1096" y="738"/>
                  </a:lnTo>
                  <a:lnTo>
                    <a:pt x="1086" y="764"/>
                  </a:lnTo>
                  <a:lnTo>
                    <a:pt x="1076" y="792"/>
                  </a:lnTo>
                  <a:lnTo>
                    <a:pt x="1064" y="816"/>
                  </a:lnTo>
                  <a:lnTo>
                    <a:pt x="1050" y="840"/>
                  </a:lnTo>
                  <a:lnTo>
                    <a:pt x="1036" y="864"/>
                  </a:lnTo>
                  <a:lnTo>
                    <a:pt x="1020" y="888"/>
                  </a:lnTo>
                  <a:lnTo>
                    <a:pt x="1004" y="910"/>
                  </a:lnTo>
                  <a:lnTo>
                    <a:pt x="986" y="930"/>
                  </a:lnTo>
                  <a:lnTo>
                    <a:pt x="968" y="950"/>
                  </a:lnTo>
                  <a:lnTo>
                    <a:pt x="948" y="970"/>
                  </a:lnTo>
                  <a:lnTo>
                    <a:pt x="928" y="988"/>
                  </a:lnTo>
                  <a:lnTo>
                    <a:pt x="908" y="1004"/>
                  </a:lnTo>
                  <a:lnTo>
                    <a:pt x="886" y="1020"/>
                  </a:lnTo>
                  <a:lnTo>
                    <a:pt x="864" y="1036"/>
                  </a:lnTo>
                  <a:lnTo>
                    <a:pt x="840" y="1048"/>
                  </a:lnTo>
                  <a:lnTo>
                    <a:pt x="816" y="1062"/>
                  </a:lnTo>
                  <a:lnTo>
                    <a:pt x="792" y="1074"/>
                  </a:lnTo>
                  <a:lnTo>
                    <a:pt x="766" y="1084"/>
                  </a:lnTo>
                  <a:lnTo>
                    <a:pt x="742" y="1092"/>
                  </a:lnTo>
                  <a:lnTo>
                    <a:pt x="716" y="1100"/>
                  </a:lnTo>
                  <a:lnTo>
                    <a:pt x="690" y="1108"/>
                  </a:lnTo>
                  <a:lnTo>
                    <a:pt x="662" y="1114"/>
                  </a:lnTo>
                  <a:lnTo>
                    <a:pt x="636" y="1118"/>
                  </a:lnTo>
                  <a:lnTo>
                    <a:pt x="608" y="1120"/>
                  </a:lnTo>
                  <a:lnTo>
                    <a:pt x="580" y="1122"/>
                  </a:lnTo>
                  <a:lnTo>
                    <a:pt x="552" y="1122"/>
                  </a:lnTo>
                  <a:lnTo>
                    <a:pt x="524" y="1120"/>
                  </a:lnTo>
                  <a:lnTo>
                    <a:pt x="496" y="1118"/>
                  </a:lnTo>
                  <a:lnTo>
                    <a:pt x="468" y="1114"/>
                  </a:lnTo>
                  <a:lnTo>
                    <a:pt x="440" y="1108"/>
                  </a:lnTo>
                  <a:lnTo>
                    <a:pt x="412" y="1102"/>
                  </a:lnTo>
                  <a:lnTo>
                    <a:pt x="412" y="1102"/>
                  </a:lnTo>
                  <a:lnTo>
                    <a:pt x="384" y="1094"/>
                  </a:lnTo>
                  <a:lnTo>
                    <a:pt x="358" y="1084"/>
                  </a:lnTo>
                  <a:lnTo>
                    <a:pt x="332" y="1072"/>
                  </a:lnTo>
                  <a:lnTo>
                    <a:pt x="306" y="1060"/>
                  </a:lnTo>
                  <a:lnTo>
                    <a:pt x="282" y="1048"/>
                  </a:lnTo>
                  <a:lnTo>
                    <a:pt x="258" y="1032"/>
                  </a:lnTo>
                  <a:lnTo>
                    <a:pt x="236" y="1018"/>
                  </a:lnTo>
                  <a:lnTo>
                    <a:pt x="214" y="1000"/>
                  </a:lnTo>
                  <a:lnTo>
                    <a:pt x="192" y="984"/>
                  </a:lnTo>
                  <a:lnTo>
                    <a:pt x="172" y="964"/>
                  </a:lnTo>
                  <a:lnTo>
                    <a:pt x="154" y="946"/>
                  </a:lnTo>
                  <a:lnTo>
                    <a:pt x="134" y="926"/>
                  </a:lnTo>
                  <a:lnTo>
                    <a:pt x="118" y="904"/>
                  </a:lnTo>
                  <a:lnTo>
                    <a:pt x="102" y="882"/>
                  </a:lnTo>
                  <a:lnTo>
                    <a:pt x="86" y="860"/>
                  </a:lnTo>
                  <a:lnTo>
                    <a:pt x="72" y="838"/>
                  </a:lnTo>
                  <a:lnTo>
                    <a:pt x="60" y="814"/>
                  </a:lnTo>
                  <a:lnTo>
                    <a:pt x="48" y="790"/>
                  </a:lnTo>
                  <a:lnTo>
                    <a:pt x="38" y="764"/>
                  </a:lnTo>
                  <a:lnTo>
                    <a:pt x="28" y="738"/>
                  </a:lnTo>
                  <a:lnTo>
                    <a:pt x="20" y="714"/>
                  </a:lnTo>
                  <a:lnTo>
                    <a:pt x="14" y="686"/>
                  </a:lnTo>
                  <a:lnTo>
                    <a:pt x="8" y="660"/>
                  </a:lnTo>
                  <a:lnTo>
                    <a:pt x="4" y="634"/>
                  </a:lnTo>
                  <a:lnTo>
                    <a:pt x="2" y="606"/>
                  </a:lnTo>
                  <a:lnTo>
                    <a:pt x="0" y="578"/>
                  </a:lnTo>
                  <a:lnTo>
                    <a:pt x="0" y="550"/>
                  </a:lnTo>
                  <a:lnTo>
                    <a:pt x="2" y="524"/>
                  </a:lnTo>
                  <a:lnTo>
                    <a:pt x="4" y="496"/>
                  </a:lnTo>
                  <a:lnTo>
                    <a:pt x="8" y="468"/>
                  </a:lnTo>
                  <a:lnTo>
                    <a:pt x="14" y="440"/>
                  </a:lnTo>
                  <a:lnTo>
                    <a:pt x="20" y="412"/>
                  </a:lnTo>
                  <a:lnTo>
                    <a:pt x="20" y="412"/>
                  </a:lnTo>
                  <a:lnTo>
                    <a:pt x="28" y="384"/>
                  </a:lnTo>
                  <a:lnTo>
                    <a:pt x="38" y="356"/>
                  </a:lnTo>
                  <a:lnTo>
                    <a:pt x="50" y="330"/>
                  </a:lnTo>
                  <a:lnTo>
                    <a:pt x="62" y="306"/>
                  </a:lnTo>
                  <a:lnTo>
                    <a:pt x="74" y="280"/>
                  </a:lnTo>
                  <a:lnTo>
                    <a:pt x="90" y="258"/>
                  </a:lnTo>
                  <a:lnTo>
                    <a:pt x="104" y="234"/>
                  </a:lnTo>
                  <a:lnTo>
                    <a:pt x="122" y="212"/>
                  </a:lnTo>
                  <a:lnTo>
                    <a:pt x="138" y="192"/>
                  </a:lnTo>
                  <a:lnTo>
                    <a:pt x="158" y="172"/>
                  </a:lnTo>
                  <a:lnTo>
                    <a:pt x="176" y="152"/>
                  </a:lnTo>
                  <a:lnTo>
                    <a:pt x="196" y="134"/>
                  </a:lnTo>
                  <a:lnTo>
                    <a:pt x="218" y="118"/>
                  </a:lnTo>
                  <a:lnTo>
                    <a:pt x="240" y="102"/>
                  </a:lnTo>
                  <a:lnTo>
                    <a:pt x="262" y="86"/>
                  </a:lnTo>
                  <a:lnTo>
                    <a:pt x="286" y="72"/>
                  </a:lnTo>
                  <a:lnTo>
                    <a:pt x="310" y="60"/>
                  </a:lnTo>
                  <a:lnTo>
                    <a:pt x="334" y="48"/>
                  </a:lnTo>
                  <a:lnTo>
                    <a:pt x="358" y="38"/>
                  </a:lnTo>
                  <a:lnTo>
                    <a:pt x="384" y="28"/>
                  </a:lnTo>
                  <a:lnTo>
                    <a:pt x="410" y="20"/>
                  </a:lnTo>
                  <a:lnTo>
                    <a:pt x="436" y="14"/>
                  </a:lnTo>
                  <a:lnTo>
                    <a:pt x="462" y="8"/>
                  </a:lnTo>
                  <a:lnTo>
                    <a:pt x="490" y="4"/>
                  </a:lnTo>
                  <a:lnTo>
                    <a:pt x="518" y="2"/>
                  </a:lnTo>
                  <a:lnTo>
                    <a:pt x="544" y="0"/>
                  </a:lnTo>
                  <a:lnTo>
                    <a:pt x="572" y="0"/>
                  </a:lnTo>
                  <a:lnTo>
                    <a:pt x="600" y="0"/>
                  </a:lnTo>
                  <a:lnTo>
                    <a:pt x="628" y="4"/>
                  </a:lnTo>
                  <a:lnTo>
                    <a:pt x="656" y="8"/>
                  </a:lnTo>
                  <a:lnTo>
                    <a:pt x="684" y="14"/>
                  </a:lnTo>
                  <a:lnTo>
                    <a:pt x="712" y="20"/>
                  </a:lnTo>
                  <a:lnTo>
                    <a:pt x="712" y="20"/>
                  </a:lnTo>
                  <a:close/>
                </a:path>
              </a:pathLst>
            </a:custGeom>
            <a:solidFill>
              <a:srgbClr val="FFF9A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67" name="Freeform 58"/>
            <p:cNvSpPr/>
            <p:nvPr>
              <p:custDataLst>
                <p:tags r:id="rId53"/>
              </p:custDataLst>
            </p:nvPr>
          </p:nvSpPr>
          <p:spPr bwMode="auto">
            <a:xfrm>
              <a:off x="7081838" y="2385839"/>
              <a:ext cx="1762125" cy="1733550"/>
            </a:xfrm>
            <a:custGeom>
              <a:avLst/>
              <a:gdLst>
                <a:gd name="T0" fmla="*/ 1058 w 1110"/>
                <a:gd name="T1" fmla="*/ 296 h 1092"/>
                <a:gd name="T2" fmla="*/ 1090 w 1110"/>
                <a:gd name="T3" fmla="*/ 386 h 1092"/>
                <a:gd name="T4" fmla="*/ 1108 w 1110"/>
                <a:gd name="T5" fmla="*/ 482 h 1092"/>
                <a:gd name="T6" fmla="*/ 1108 w 1110"/>
                <a:gd name="T7" fmla="*/ 580 h 1092"/>
                <a:gd name="T8" fmla="*/ 1088 w 1110"/>
                <a:gd name="T9" fmla="*/ 680 h 1092"/>
                <a:gd name="T10" fmla="*/ 1080 w 1110"/>
                <a:gd name="T11" fmla="*/ 708 h 1092"/>
                <a:gd name="T12" fmla="*/ 1060 w 1110"/>
                <a:gd name="T13" fmla="*/ 762 h 1092"/>
                <a:gd name="T14" fmla="*/ 1034 w 1110"/>
                <a:gd name="T15" fmla="*/ 810 h 1092"/>
                <a:gd name="T16" fmla="*/ 1004 w 1110"/>
                <a:gd name="T17" fmla="*/ 858 h 1092"/>
                <a:gd name="T18" fmla="*/ 970 w 1110"/>
                <a:gd name="T19" fmla="*/ 900 h 1092"/>
                <a:gd name="T20" fmla="*/ 932 w 1110"/>
                <a:gd name="T21" fmla="*/ 940 h 1092"/>
                <a:gd name="T22" fmla="*/ 892 w 1110"/>
                <a:gd name="T23" fmla="*/ 974 h 1092"/>
                <a:gd name="T24" fmla="*/ 848 w 1110"/>
                <a:gd name="T25" fmla="*/ 1006 h 1092"/>
                <a:gd name="T26" fmla="*/ 800 w 1110"/>
                <a:gd name="T27" fmla="*/ 1032 h 1092"/>
                <a:gd name="T28" fmla="*/ 750 w 1110"/>
                <a:gd name="T29" fmla="*/ 1054 h 1092"/>
                <a:gd name="T30" fmla="*/ 700 w 1110"/>
                <a:gd name="T31" fmla="*/ 1070 h 1092"/>
                <a:gd name="T32" fmla="*/ 646 w 1110"/>
                <a:gd name="T33" fmla="*/ 1084 h 1092"/>
                <a:gd name="T34" fmla="*/ 592 w 1110"/>
                <a:gd name="T35" fmla="*/ 1090 h 1092"/>
                <a:gd name="T36" fmla="*/ 536 w 1110"/>
                <a:gd name="T37" fmla="*/ 1092 h 1092"/>
                <a:gd name="T38" fmla="*/ 480 w 1110"/>
                <a:gd name="T39" fmla="*/ 1088 h 1092"/>
                <a:gd name="T40" fmla="*/ 424 w 1110"/>
                <a:gd name="T41" fmla="*/ 1078 h 1092"/>
                <a:gd name="T42" fmla="*/ 396 w 1110"/>
                <a:gd name="T43" fmla="*/ 1072 h 1092"/>
                <a:gd name="T44" fmla="*/ 340 w 1110"/>
                <a:gd name="T45" fmla="*/ 1052 h 1092"/>
                <a:gd name="T46" fmla="*/ 288 w 1110"/>
                <a:gd name="T47" fmla="*/ 1028 h 1092"/>
                <a:gd name="T48" fmla="*/ 238 w 1110"/>
                <a:gd name="T49" fmla="*/ 1000 h 1092"/>
                <a:gd name="T50" fmla="*/ 192 w 1110"/>
                <a:gd name="T51" fmla="*/ 966 h 1092"/>
                <a:gd name="T52" fmla="*/ 150 w 1110"/>
                <a:gd name="T53" fmla="*/ 930 h 1092"/>
                <a:gd name="T54" fmla="*/ 114 w 1110"/>
                <a:gd name="T55" fmla="*/ 888 h 1092"/>
                <a:gd name="T56" fmla="*/ 80 w 1110"/>
                <a:gd name="T57" fmla="*/ 844 h 1092"/>
                <a:gd name="T58" fmla="*/ 52 w 1110"/>
                <a:gd name="T59" fmla="*/ 796 h 1092"/>
                <a:gd name="T60" fmla="*/ 32 w 1110"/>
                <a:gd name="T61" fmla="*/ 752 h 1092"/>
                <a:gd name="T62" fmla="*/ 8 w 1110"/>
                <a:gd name="T63" fmla="*/ 658 h 1092"/>
                <a:gd name="T64" fmla="*/ 0 w 1110"/>
                <a:gd name="T65" fmla="*/ 562 h 1092"/>
                <a:gd name="T66" fmla="*/ 8 w 1110"/>
                <a:gd name="T67" fmla="*/ 462 h 1092"/>
                <a:gd name="T68" fmla="*/ 20 w 1110"/>
                <a:gd name="T69" fmla="*/ 412 h 1092"/>
                <a:gd name="T70" fmla="*/ 38 w 1110"/>
                <a:gd name="T71" fmla="*/ 358 h 1092"/>
                <a:gd name="T72" fmla="*/ 60 w 1110"/>
                <a:gd name="T73" fmla="*/ 306 h 1092"/>
                <a:gd name="T74" fmla="*/ 88 w 1110"/>
                <a:gd name="T75" fmla="*/ 258 h 1092"/>
                <a:gd name="T76" fmla="*/ 120 w 1110"/>
                <a:gd name="T77" fmla="*/ 212 h 1092"/>
                <a:gd name="T78" fmla="*/ 156 w 1110"/>
                <a:gd name="T79" fmla="*/ 172 h 1092"/>
                <a:gd name="T80" fmla="*/ 196 w 1110"/>
                <a:gd name="T81" fmla="*/ 134 h 1092"/>
                <a:gd name="T82" fmla="*/ 238 w 1110"/>
                <a:gd name="T83" fmla="*/ 102 h 1092"/>
                <a:gd name="T84" fmla="*/ 284 w 1110"/>
                <a:gd name="T85" fmla="*/ 74 h 1092"/>
                <a:gd name="T86" fmla="*/ 332 w 1110"/>
                <a:gd name="T87" fmla="*/ 48 h 1092"/>
                <a:gd name="T88" fmla="*/ 384 w 1110"/>
                <a:gd name="T89" fmla="*/ 30 h 1092"/>
                <a:gd name="T90" fmla="*/ 436 w 1110"/>
                <a:gd name="T91" fmla="*/ 14 h 1092"/>
                <a:gd name="T92" fmla="*/ 490 w 1110"/>
                <a:gd name="T93" fmla="*/ 4 h 1092"/>
                <a:gd name="T94" fmla="*/ 544 w 1110"/>
                <a:gd name="T95" fmla="*/ 0 h 1092"/>
                <a:gd name="T96" fmla="*/ 600 w 1110"/>
                <a:gd name="T97" fmla="*/ 2 h 1092"/>
                <a:gd name="T98" fmla="*/ 656 w 1110"/>
                <a:gd name="T99" fmla="*/ 8 h 1092"/>
                <a:gd name="T100" fmla="*/ 712 w 1110"/>
                <a:gd name="T101" fmla="*/ 20 h 1092"/>
                <a:gd name="T102" fmla="*/ 740 w 1110"/>
                <a:gd name="T103" fmla="*/ 30 h 1092"/>
                <a:gd name="T104" fmla="*/ 794 w 1110"/>
                <a:gd name="T105" fmla="*/ 50 h 1092"/>
                <a:gd name="T106" fmla="*/ 846 w 1110"/>
                <a:gd name="T107" fmla="*/ 76 h 1092"/>
                <a:gd name="T108" fmla="*/ 894 w 1110"/>
                <a:gd name="T109" fmla="*/ 108 h 1092"/>
                <a:gd name="T110" fmla="*/ 938 w 1110"/>
                <a:gd name="T111" fmla="*/ 144 h 1092"/>
                <a:gd name="T112" fmla="*/ 978 w 1110"/>
                <a:gd name="T113" fmla="*/ 182 h 1092"/>
                <a:gd name="T114" fmla="*/ 1012 w 1110"/>
                <a:gd name="T115" fmla="*/ 226 h 1092"/>
                <a:gd name="T116" fmla="*/ 1044 w 1110"/>
                <a:gd name="T117" fmla="*/ 272 h 1092"/>
                <a:gd name="T118" fmla="*/ 1058 w 1110"/>
                <a:gd name="T119" fmla="*/ 296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0" h="1092">
                  <a:moveTo>
                    <a:pt x="1058" y="296"/>
                  </a:moveTo>
                  <a:lnTo>
                    <a:pt x="1058" y="296"/>
                  </a:lnTo>
                  <a:lnTo>
                    <a:pt x="1076" y="340"/>
                  </a:lnTo>
                  <a:lnTo>
                    <a:pt x="1090" y="386"/>
                  </a:lnTo>
                  <a:lnTo>
                    <a:pt x="1100" y="434"/>
                  </a:lnTo>
                  <a:lnTo>
                    <a:pt x="1108" y="482"/>
                  </a:lnTo>
                  <a:lnTo>
                    <a:pt x="1110" y="530"/>
                  </a:lnTo>
                  <a:lnTo>
                    <a:pt x="1108" y="580"/>
                  </a:lnTo>
                  <a:lnTo>
                    <a:pt x="1100" y="630"/>
                  </a:lnTo>
                  <a:lnTo>
                    <a:pt x="1088" y="680"/>
                  </a:lnTo>
                  <a:lnTo>
                    <a:pt x="1088" y="680"/>
                  </a:lnTo>
                  <a:lnTo>
                    <a:pt x="1080" y="708"/>
                  </a:lnTo>
                  <a:lnTo>
                    <a:pt x="1070" y="734"/>
                  </a:lnTo>
                  <a:lnTo>
                    <a:pt x="1060" y="762"/>
                  </a:lnTo>
                  <a:lnTo>
                    <a:pt x="1048" y="786"/>
                  </a:lnTo>
                  <a:lnTo>
                    <a:pt x="1034" y="810"/>
                  </a:lnTo>
                  <a:lnTo>
                    <a:pt x="1020" y="834"/>
                  </a:lnTo>
                  <a:lnTo>
                    <a:pt x="1004" y="858"/>
                  </a:lnTo>
                  <a:lnTo>
                    <a:pt x="988" y="880"/>
                  </a:lnTo>
                  <a:lnTo>
                    <a:pt x="970" y="900"/>
                  </a:lnTo>
                  <a:lnTo>
                    <a:pt x="952" y="920"/>
                  </a:lnTo>
                  <a:lnTo>
                    <a:pt x="932" y="940"/>
                  </a:lnTo>
                  <a:lnTo>
                    <a:pt x="912" y="958"/>
                  </a:lnTo>
                  <a:lnTo>
                    <a:pt x="892" y="974"/>
                  </a:lnTo>
                  <a:lnTo>
                    <a:pt x="870" y="990"/>
                  </a:lnTo>
                  <a:lnTo>
                    <a:pt x="848" y="1006"/>
                  </a:lnTo>
                  <a:lnTo>
                    <a:pt x="824" y="1018"/>
                  </a:lnTo>
                  <a:lnTo>
                    <a:pt x="800" y="1032"/>
                  </a:lnTo>
                  <a:lnTo>
                    <a:pt x="776" y="1044"/>
                  </a:lnTo>
                  <a:lnTo>
                    <a:pt x="750" y="1054"/>
                  </a:lnTo>
                  <a:lnTo>
                    <a:pt x="726" y="1062"/>
                  </a:lnTo>
                  <a:lnTo>
                    <a:pt x="700" y="1070"/>
                  </a:lnTo>
                  <a:lnTo>
                    <a:pt x="674" y="1078"/>
                  </a:lnTo>
                  <a:lnTo>
                    <a:pt x="646" y="1084"/>
                  </a:lnTo>
                  <a:lnTo>
                    <a:pt x="620" y="1088"/>
                  </a:lnTo>
                  <a:lnTo>
                    <a:pt x="592" y="1090"/>
                  </a:lnTo>
                  <a:lnTo>
                    <a:pt x="564" y="1092"/>
                  </a:lnTo>
                  <a:lnTo>
                    <a:pt x="536" y="1092"/>
                  </a:lnTo>
                  <a:lnTo>
                    <a:pt x="508" y="1090"/>
                  </a:lnTo>
                  <a:lnTo>
                    <a:pt x="480" y="1088"/>
                  </a:lnTo>
                  <a:lnTo>
                    <a:pt x="452" y="1084"/>
                  </a:lnTo>
                  <a:lnTo>
                    <a:pt x="424" y="1078"/>
                  </a:lnTo>
                  <a:lnTo>
                    <a:pt x="396" y="1072"/>
                  </a:lnTo>
                  <a:lnTo>
                    <a:pt x="396" y="1072"/>
                  </a:lnTo>
                  <a:lnTo>
                    <a:pt x="368" y="1062"/>
                  </a:lnTo>
                  <a:lnTo>
                    <a:pt x="340" y="1052"/>
                  </a:lnTo>
                  <a:lnTo>
                    <a:pt x="314" y="1042"/>
                  </a:lnTo>
                  <a:lnTo>
                    <a:pt x="288" y="1028"/>
                  </a:lnTo>
                  <a:lnTo>
                    <a:pt x="262" y="1016"/>
                  </a:lnTo>
                  <a:lnTo>
                    <a:pt x="238" y="1000"/>
                  </a:lnTo>
                  <a:lnTo>
                    <a:pt x="214" y="984"/>
                  </a:lnTo>
                  <a:lnTo>
                    <a:pt x="192" y="966"/>
                  </a:lnTo>
                  <a:lnTo>
                    <a:pt x="170" y="948"/>
                  </a:lnTo>
                  <a:lnTo>
                    <a:pt x="150" y="930"/>
                  </a:lnTo>
                  <a:lnTo>
                    <a:pt x="132" y="910"/>
                  </a:lnTo>
                  <a:lnTo>
                    <a:pt x="114" y="888"/>
                  </a:lnTo>
                  <a:lnTo>
                    <a:pt x="96" y="866"/>
                  </a:lnTo>
                  <a:lnTo>
                    <a:pt x="80" y="844"/>
                  </a:lnTo>
                  <a:lnTo>
                    <a:pt x="64" y="820"/>
                  </a:lnTo>
                  <a:lnTo>
                    <a:pt x="52" y="796"/>
                  </a:lnTo>
                  <a:lnTo>
                    <a:pt x="52" y="796"/>
                  </a:lnTo>
                  <a:lnTo>
                    <a:pt x="32" y="752"/>
                  </a:lnTo>
                  <a:lnTo>
                    <a:pt x="18" y="706"/>
                  </a:lnTo>
                  <a:lnTo>
                    <a:pt x="8" y="658"/>
                  </a:lnTo>
                  <a:lnTo>
                    <a:pt x="2" y="610"/>
                  </a:lnTo>
                  <a:lnTo>
                    <a:pt x="0" y="562"/>
                  </a:lnTo>
                  <a:lnTo>
                    <a:pt x="2" y="512"/>
                  </a:lnTo>
                  <a:lnTo>
                    <a:pt x="8" y="462"/>
                  </a:lnTo>
                  <a:lnTo>
                    <a:pt x="20" y="412"/>
                  </a:lnTo>
                  <a:lnTo>
                    <a:pt x="20" y="412"/>
                  </a:lnTo>
                  <a:lnTo>
                    <a:pt x="28" y="384"/>
                  </a:lnTo>
                  <a:lnTo>
                    <a:pt x="38" y="358"/>
                  </a:lnTo>
                  <a:lnTo>
                    <a:pt x="48" y="330"/>
                  </a:lnTo>
                  <a:lnTo>
                    <a:pt x="60" y="306"/>
                  </a:lnTo>
                  <a:lnTo>
                    <a:pt x="74" y="282"/>
                  </a:lnTo>
                  <a:lnTo>
                    <a:pt x="88" y="258"/>
                  </a:lnTo>
                  <a:lnTo>
                    <a:pt x="104" y="234"/>
                  </a:lnTo>
                  <a:lnTo>
                    <a:pt x="120" y="212"/>
                  </a:lnTo>
                  <a:lnTo>
                    <a:pt x="138" y="192"/>
                  </a:lnTo>
                  <a:lnTo>
                    <a:pt x="156" y="172"/>
                  </a:lnTo>
                  <a:lnTo>
                    <a:pt x="176" y="152"/>
                  </a:lnTo>
                  <a:lnTo>
                    <a:pt x="196" y="134"/>
                  </a:lnTo>
                  <a:lnTo>
                    <a:pt x="218" y="118"/>
                  </a:lnTo>
                  <a:lnTo>
                    <a:pt x="238" y="102"/>
                  </a:lnTo>
                  <a:lnTo>
                    <a:pt x="262" y="86"/>
                  </a:lnTo>
                  <a:lnTo>
                    <a:pt x="284" y="74"/>
                  </a:lnTo>
                  <a:lnTo>
                    <a:pt x="308" y="60"/>
                  </a:lnTo>
                  <a:lnTo>
                    <a:pt x="332" y="48"/>
                  </a:lnTo>
                  <a:lnTo>
                    <a:pt x="358" y="38"/>
                  </a:lnTo>
                  <a:lnTo>
                    <a:pt x="384" y="30"/>
                  </a:lnTo>
                  <a:lnTo>
                    <a:pt x="410" y="22"/>
                  </a:lnTo>
                  <a:lnTo>
                    <a:pt x="436" y="14"/>
                  </a:lnTo>
                  <a:lnTo>
                    <a:pt x="462" y="10"/>
                  </a:lnTo>
                  <a:lnTo>
                    <a:pt x="490" y="4"/>
                  </a:lnTo>
                  <a:lnTo>
                    <a:pt x="516" y="2"/>
                  </a:lnTo>
                  <a:lnTo>
                    <a:pt x="544" y="0"/>
                  </a:lnTo>
                  <a:lnTo>
                    <a:pt x="572" y="0"/>
                  </a:lnTo>
                  <a:lnTo>
                    <a:pt x="600" y="2"/>
                  </a:lnTo>
                  <a:lnTo>
                    <a:pt x="628" y="4"/>
                  </a:lnTo>
                  <a:lnTo>
                    <a:pt x="656" y="8"/>
                  </a:lnTo>
                  <a:lnTo>
                    <a:pt x="684" y="14"/>
                  </a:lnTo>
                  <a:lnTo>
                    <a:pt x="712" y="20"/>
                  </a:lnTo>
                  <a:lnTo>
                    <a:pt x="712" y="20"/>
                  </a:lnTo>
                  <a:lnTo>
                    <a:pt x="740" y="30"/>
                  </a:lnTo>
                  <a:lnTo>
                    <a:pt x="768" y="40"/>
                  </a:lnTo>
                  <a:lnTo>
                    <a:pt x="794" y="50"/>
                  </a:lnTo>
                  <a:lnTo>
                    <a:pt x="820" y="64"/>
                  </a:lnTo>
                  <a:lnTo>
                    <a:pt x="846" y="76"/>
                  </a:lnTo>
                  <a:lnTo>
                    <a:pt x="870" y="92"/>
                  </a:lnTo>
                  <a:lnTo>
                    <a:pt x="894" y="108"/>
                  </a:lnTo>
                  <a:lnTo>
                    <a:pt x="916" y="126"/>
                  </a:lnTo>
                  <a:lnTo>
                    <a:pt x="938" y="144"/>
                  </a:lnTo>
                  <a:lnTo>
                    <a:pt x="958" y="162"/>
                  </a:lnTo>
                  <a:lnTo>
                    <a:pt x="978" y="182"/>
                  </a:lnTo>
                  <a:lnTo>
                    <a:pt x="996" y="204"/>
                  </a:lnTo>
                  <a:lnTo>
                    <a:pt x="1012" y="226"/>
                  </a:lnTo>
                  <a:lnTo>
                    <a:pt x="1028" y="248"/>
                  </a:lnTo>
                  <a:lnTo>
                    <a:pt x="1044" y="272"/>
                  </a:lnTo>
                  <a:lnTo>
                    <a:pt x="1058" y="296"/>
                  </a:lnTo>
                  <a:lnTo>
                    <a:pt x="1058" y="296"/>
                  </a:lnTo>
                  <a:close/>
                </a:path>
              </a:pathLst>
            </a:custGeom>
            <a:solidFill>
              <a:srgbClr val="FFEC2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68" name="Freeform 59"/>
            <p:cNvSpPr/>
            <p:nvPr>
              <p:custDataLst>
                <p:tags r:id="rId54"/>
              </p:custDataLst>
            </p:nvPr>
          </p:nvSpPr>
          <p:spPr bwMode="auto">
            <a:xfrm>
              <a:off x="7113588" y="2385839"/>
              <a:ext cx="1095375" cy="650875"/>
            </a:xfrm>
            <a:custGeom>
              <a:avLst/>
              <a:gdLst>
                <a:gd name="T0" fmla="*/ 0 w 690"/>
                <a:gd name="T1" fmla="*/ 410 h 410"/>
                <a:gd name="T2" fmla="*/ 0 w 690"/>
                <a:gd name="T3" fmla="*/ 410 h 410"/>
                <a:gd name="T4" fmla="*/ 16 w 690"/>
                <a:gd name="T5" fmla="*/ 362 h 410"/>
                <a:gd name="T6" fmla="*/ 36 w 690"/>
                <a:gd name="T7" fmla="*/ 316 h 410"/>
                <a:gd name="T8" fmla="*/ 60 w 690"/>
                <a:gd name="T9" fmla="*/ 272 h 410"/>
                <a:gd name="T10" fmla="*/ 86 w 690"/>
                <a:gd name="T11" fmla="*/ 232 h 410"/>
                <a:gd name="T12" fmla="*/ 494 w 690"/>
                <a:gd name="T13" fmla="*/ 2 h 410"/>
                <a:gd name="T14" fmla="*/ 494 w 690"/>
                <a:gd name="T15" fmla="*/ 2 h 410"/>
                <a:gd name="T16" fmla="*/ 542 w 690"/>
                <a:gd name="T17" fmla="*/ 0 h 410"/>
                <a:gd name="T18" fmla="*/ 592 w 690"/>
                <a:gd name="T19" fmla="*/ 2 h 410"/>
                <a:gd name="T20" fmla="*/ 640 w 690"/>
                <a:gd name="T21" fmla="*/ 8 h 410"/>
                <a:gd name="T22" fmla="*/ 690 w 690"/>
                <a:gd name="T23" fmla="*/ 20 h 410"/>
                <a:gd name="T24" fmla="*/ 0 w 690"/>
                <a:gd name="T25"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0" h="410">
                  <a:moveTo>
                    <a:pt x="0" y="410"/>
                  </a:moveTo>
                  <a:lnTo>
                    <a:pt x="0" y="410"/>
                  </a:lnTo>
                  <a:lnTo>
                    <a:pt x="16" y="362"/>
                  </a:lnTo>
                  <a:lnTo>
                    <a:pt x="36" y="316"/>
                  </a:lnTo>
                  <a:lnTo>
                    <a:pt x="60" y="272"/>
                  </a:lnTo>
                  <a:lnTo>
                    <a:pt x="86" y="232"/>
                  </a:lnTo>
                  <a:lnTo>
                    <a:pt x="494" y="2"/>
                  </a:lnTo>
                  <a:lnTo>
                    <a:pt x="494" y="2"/>
                  </a:lnTo>
                  <a:lnTo>
                    <a:pt x="542" y="0"/>
                  </a:lnTo>
                  <a:lnTo>
                    <a:pt x="592" y="2"/>
                  </a:lnTo>
                  <a:lnTo>
                    <a:pt x="640" y="8"/>
                  </a:lnTo>
                  <a:lnTo>
                    <a:pt x="690" y="20"/>
                  </a:lnTo>
                  <a:lnTo>
                    <a:pt x="0" y="410"/>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70" name="Freeform 60"/>
            <p:cNvSpPr/>
            <p:nvPr>
              <p:custDataLst>
                <p:tags r:id="rId55"/>
              </p:custDataLst>
            </p:nvPr>
          </p:nvSpPr>
          <p:spPr bwMode="auto">
            <a:xfrm>
              <a:off x="7081838" y="2477914"/>
              <a:ext cx="1349375" cy="796925"/>
            </a:xfrm>
            <a:custGeom>
              <a:avLst/>
              <a:gdLst>
                <a:gd name="T0" fmla="*/ 0 w 850"/>
                <a:gd name="T1" fmla="*/ 502 h 502"/>
                <a:gd name="T2" fmla="*/ 0 w 850"/>
                <a:gd name="T3" fmla="*/ 502 h 502"/>
                <a:gd name="T4" fmla="*/ 0 w 850"/>
                <a:gd name="T5" fmla="*/ 458 h 502"/>
                <a:gd name="T6" fmla="*/ 812 w 850"/>
                <a:gd name="T7" fmla="*/ 0 h 502"/>
                <a:gd name="T8" fmla="*/ 812 w 850"/>
                <a:gd name="T9" fmla="*/ 0 h 502"/>
                <a:gd name="T10" fmla="*/ 850 w 850"/>
                <a:gd name="T11" fmla="*/ 22 h 502"/>
                <a:gd name="T12" fmla="*/ 0 w 850"/>
                <a:gd name="T13" fmla="*/ 502 h 502"/>
              </a:gdLst>
              <a:ahLst/>
              <a:cxnLst>
                <a:cxn ang="0">
                  <a:pos x="T0" y="T1"/>
                </a:cxn>
                <a:cxn ang="0">
                  <a:pos x="T2" y="T3"/>
                </a:cxn>
                <a:cxn ang="0">
                  <a:pos x="T4" y="T5"/>
                </a:cxn>
                <a:cxn ang="0">
                  <a:pos x="T6" y="T7"/>
                </a:cxn>
                <a:cxn ang="0">
                  <a:pos x="T8" y="T9"/>
                </a:cxn>
                <a:cxn ang="0">
                  <a:pos x="T10" y="T11"/>
                </a:cxn>
                <a:cxn ang="0">
                  <a:pos x="T12" y="T13"/>
                </a:cxn>
              </a:cxnLst>
              <a:rect l="0" t="0" r="r" b="b"/>
              <a:pathLst>
                <a:path w="850" h="502">
                  <a:moveTo>
                    <a:pt x="0" y="502"/>
                  </a:moveTo>
                  <a:lnTo>
                    <a:pt x="0" y="502"/>
                  </a:lnTo>
                  <a:lnTo>
                    <a:pt x="0" y="458"/>
                  </a:lnTo>
                  <a:lnTo>
                    <a:pt x="812" y="0"/>
                  </a:lnTo>
                  <a:lnTo>
                    <a:pt x="812" y="0"/>
                  </a:lnTo>
                  <a:lnTo>
                    <a:pt x="850" y="22"/>
                  </a:lnTo>
                  <a:lnTo>
                    <a:pt x="0" y="502"/>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71" name="Freeform 61"/>
            <p:cNvSpPr/>
            <p:nvPr>
              <p:custDataLst>
                <p:tags r:id="rId56"/>
              </p:custDataLst>
            </p:nvPr>
          </p:nvSpPr>
          <p:spPr bwMode="auto">
            <a:xfrm>
              <a:off x="7272338" y="2947814"/>
              <a:ext cx="1543050" cy="904875"/>
            </a:xfrm>
            <a:custGeom>
              <a:avLst/>
              <a:gdLst>
                <a:gd name="T0" fmla="*/ 960 w 972"/>
                <a:gd name="T1" fmla="*/ 0 h 570"/>
                <a:gd name="T2" fmla="*/ 960 w 972"/>
                <a:gd name="T3" fmla="*/ 0 h 570"/>
                <a:gd name="T4" fmla="*/ 972 w 972"/>
                <a:gd name="T5" fmla="*/ 36 h 570"/>
                <a:gd name="T6" fmla="*/ 24 w 972"/>
                <a:gd name="T7" fmla="*/ 570 h 570"/>
                <a:gd name="T8" fmla="*/ 24 w 972"/>
                <a:gd name="T9" fmla="*/ 570 h 570"/>
                <a:gd name="T10" fmla="*/ 0 w 972"/>
                <a:gd name="T11" fmla="*/ 542 h 570"/>
                <a:gd name="T12" fmla="*/ 960 w 972"/>
                <a:gd name="T13" fmla="*/ 0 h 570"/>
              </a:gdLst>
              <a:ahLst/>
              <a:cxnLst>
                <a:cxn ang="0">
                  <a:pos x="T0" y="T1"/>
                </a:cxn>
                <a:cxn ang="0">
                  <a:pos x="T2" y="T3"/>
                </a:cxn>
                <a:cxn ang="0">
                  <a:pos x="T4" y="T5"/>
                </a:cxn>
                <a:cxn ang="0">
                  <a:pos x="T6" y="T7"/>
                </a:cxn>
                <a:cxn ang="0">
                  <a:pos x="T8" y="T9"/>
                </a:cxn>
                <a:cxn ang="0">
                  <a:pos x="T10" y="T11"/>
                </a:cxn>
                <a:cxn ang="0">
                  <a:pos x="T12" y="T13"/>
                </a:cxn>
              </a:cxnLst>
              <a:rect l="0" t="0" r="r" b="b"/>
              <a:pathLst>
                <a:path w="972" h="570">
                  <a:moveTo>
                    <a:pt x="960" y="0"/>
                  </a:moveTo>
                  <a:lnTo>
                    <a:pt x="960" y="0"/>
                  </a:lnTo>
                  <a:lnTo>
                    <a:pt x="972" y="36"/>
                  </a:lnTo>
                  <a:lnTo>
                    <a:pt x="24" y="570"/>
                  </a:lnTo>
                  <a:lnTo>
                    <a:pt x="24" y="570"/>
                  </a:lnTo>
                  <a:lnTo>
                    <a:pt x="0" y="542"/>
                  </a:lnTo>
                  <a:lnTo>
                    <a:pt x="960" y="0"/>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72" name="Freeform 62"/>
            <p:cNvSpPr/>
            <p:nvPr>
              <p:custDataLst>
                <p:tags r:id="rId57"/>
              </p:custDataLst>
            </p:nvPr>
          </p:nvSpPr>
          <p:spPr bwMode="auto">
            <a:xfrm>
              <a:off x="7218363" y="2496964"/>
              <a:ext cx="1463675" cy="1460500"/>
            </a:xfrm>
            <a:custGeom>
              <a:avLst/>
              <a:gdLst>
                <a:gd name="T0" fmla="*/ 584 w 922"/>
                <a:gd name="T1" fmla="*/ 18 h 920"/>
                <a:gd name="T2" fmla="*/ 628 w 922"/>
                <a:gd name="T3" fmla="*/ 32 h 920"/>
                <a:gd name="T4" fmla="*/ 710 w 922"/>
                <a:gd name="T5" fmla="*/ 74 h 920"/>
                <a:gd name="T6" fmla="*/ 780 w 922"/>
                <a:gd name="T7" fmla="*/ 130 h 920"/>
                <a:gd name="T8" fmla="*/ 838 w 922"/>
                <a:gd name="T9" fmla="*/ 196 h 920"/>
                <a:gd name="T10" fmla="*/ 882 w 922"/>
                <a:gd name="T11" fmla="*/ 274 h 920"/>
                <a:gd name="T12" fmla="*/ 910 w 922"/>
                <a:gd name="T13" fmla="*/ 358 h 920"/>
                <a:gd name="T14" fmla="*/ 922 w 922"/>
                <a:gd name="T15" fmla="*/ 446 h 920"/>
                <a:gd name="T16" fmla="*/ 916 w 922"/>
                <a:gd name="T17" fmla="*/ 538 h 920"/>
                <a:gd name="T18" fmla="*/ 906 w 922"/>
                <a:gd name="T19" fmla="*/ 584 h 920"/>
                <a:gd name="T20" fmla="*/ 898 w 922"/>
                <a:gd name="T21" fmla="*/ 606 h 920"/>
                <a:gd name="T22" fmla="*/ 872 w 922"/>
                <a:gd name="T23" fmla="*/ 670 h 920"/>
                <a:gd name="T24" fmla="*/ 822 w 922"/>
                <a:gd name="T25" fmla="*/ 746 h 920"/>
                <a:gd name="T26" fmla="*/ 760 w 922"/>
                <a:gd name="T27" fmla="*/ 810 h 920"/>
                <a:gd name="T28" fmla="*/ 688 w 922"/>
                <a:gd name="T29" fmla="*/ 862 h 920"/>
                <a:gd name="T30" fmla="*/ 608 w 922"/>
                <a:gd name="T31" fmla="*/ 898 h 920"/>
                <a:gd name="T32" fmla="*/ 520 w 922"/>
                <a:gd name="T33" fmla="*/ 918 h 920"/>
                <a:gd name="T34" fmla="*/ 430 w 922"/>
                <a:gd name="T35" fmla="*/ 920 h 920"/>
                <a:gd name="T36" fmla="*/ 360 w 922"/>
                <a:gd name="T37" fmla="*/ 910 h 920"/>
                <a:gd name="T38" fmla="*/ 338 w 922"/>
                <a:gd name="T39" fmla="*/ 904 h 920"/>
                <a:gd name="T40" fmla="*/ 292 w 922"/>
                <a:gd name="T41" fmla="*/ 890 h 920"/>
                <a:gd name="T42" fmla="*/ 210 w 922"/>
                <a:gd name="T43" fmla="*/ 848 h 920"/>
                <a:gd name="T44" fmla="*/ 140 w 922"/>
                <a:gd name="T45" fmla="*/ 792 h 920"/>
                <a:gd name="T46" fmla="*/ 82 w 922"/>
                <a:gd name="T47" fmla="*/ 724 h 920"/>
                <a:gd name="T48" fmla="*/ 40 w 922"/>
                <a:gd name="T49" fmla="*/ 648 h 920"/>
                <a:gd name="T50" fmla="*/ 10 w 922"/>
                <a:gd name="T51" fmla="*/ 564 h 920"/>
                <a:gd name="T52" fmla="*/ 0 w 922"/>
                <a:gd name="T53" fmla="*/ 476 h 920"/>
                <a:gd name="T54" fmla="*/ 6 w 922"/>
                <a:gd name="T55" fmla="*/ 384 h 920"/>
                <a:gd name="T56" fmla="*/ 16 w 922"/>
                <a:gd name="T57" fmla="*/ 338 h 920"/>
                <a:gd name="T58" fmla="*/ 22 w 922"/>
                <a:gd name="T59" fmla="*/ 316 h 920"/>
                <a:gd name="T60" fmla="*/ 50 w 922"/>
                <a:gd name="T61" fmla="*/ 252 h 920"/>
                <a:gd name="T62" fmla="*/ 98 w 922"/>
                <a:gd name="T63" fmla="*/ 176 h 920"/>
                <a:gd name="T64" fmla="*/ 160 w 922"/>
                <a:gd name="T65" fmla="*/ 112 h 920"/>
                <a:gd name="T66" fmla="*/ 234 w 922"/>
                <a:gd name="T67" fmla="*/ 60 h 920"/>
                <a:gd name="T68" fmla="*/ 314 w 922"/>
                <a:gd name="T69" fmla="*/ 24 h 920"/>
                <a:gd name="T70" fmla="*/ 400 w 922"/>
                <a:gd name="T71" fmla="*/ 4 h 920"/>
                <a:gd name="T72" fmla="*/ 492 w 922"/>
                <a:gd name="T73" fmla="*/ 2 h 920"/>
                <a:gd name="T74" fmla="*/ 560 w 922"/>
                <a:gd name="T75" fmla="*/ 12 h 920"/>
                <a:gd name="T76" fmla="*/ 584 w 922"/>
                <a:gd name="T77" fmla="*/ 18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2" h="920">
                  <a:moveTo>
                    <a:pt x="584" y="18"/>
                  </a:moveTo>
                  <a:lnTo>
                    <a:pt x="584" y="18"/>
                  </a:lnTo>
                  <a:lnTo>
                    <a:pt x="606" y="24"/>
                  </a:lnTo>
                  <a:lnTo>
                    <a:pt x="628" y="32"/>
                  </a:lnTo>
                  <a:lnTo>
                    <a:pt x="670" y="52"/>
                  </a:lnTo>
                  <a:lnTo>
                    <a:pt x="710" y="74"/>
                  </a:lnTo>
                  <a:lnTo>
                    <a:pt x="748" y="100"/>
                  </a:lnTo>
                  <a:lnTo>
                    <a:pt x="780" y="130"/>
                  </a:lnTo>
                  <a:lnTo>
                    <a:pt x="812" y="162"/>
                  </a:lnTo>
                  <a:lnTo>
                    <a:pt x="838" y="196"/>
                  </a:lnTo>
                  <a:lnTo>
                    <a:pt x="862" y="234"/>
                  </a:lnTo>
                  <a:lnTo>
                    <a:pt x="882" y="274"/>
                  </a:lnTo>
                  <a:lnTo>
                    <a:pt x="898" y="314"/>
                  </a:lnTo>
                  <a:lnTo>
                    <a:pt x="910" y="358"/>
                  </a:lnTo>
                  <a:lnTo>
                    <a:pt x="918" y="402"/>
                  </a:lnTo>
                  <a:lnTo>
                    <a:pt x="922" y="446"/>
                  </a:lnTo>
                  <a:lnTo>
                    <a:pt x="922" y="492"/>
                  </a:lnTo>
                  <a:lnTo>
                    <a:pt x="916" y="538"/>
                  </a:lnTo>
                  <a:lnTo>
                    <a:pt x="912" y="560"/>
                  </a:lnTo>
                  <a:lnTo>
                    <a:pt x="906" y="584"/>
                  </a:lnTo>
                  <a:lnTo>
                    <a:pt x="906" y="584"/>
                  </a:lnTo>
                  <a:lnTo>
                    <a:pt x="898" y="606"/>
                  </a:lnTo>
                  <a:lnTo>
                    <a:pt x="890" y="628"/>
                  </a:lnTo>
                  <a:lnTo>
                    <a:pt x="872" y="670"/>
                  </a:lnTo>
                  <a:lnTo>
                    <a:pt x="848" y="710"/>
                  </a:lnTo>
                  <a:lnTo>
                    <a:pt x="822" y="746"/>
                  </a:lnTo>
                  <a:lnTo>
                    <a:pt x="792" y="780"/>
                  </a:lnTo>
                  <a:lnTo>
                    <a:pt x="760" y="810"/>
                  </a:lnTo>
                  <a:lnTo>
                    <a:pt x="726" y="838"/>
                  </a:lnTo>
                  <a:lnTo>
                    <a:pt x="688" y="862"/>
                  </a:lnTo>
                  <a:lnTo>
                    <a:pt x="648" y="882"/>
                  </a:lnTo>
                  <a:lnTo>
                    <a:pt x="608" y="898"/>
                  </a:lnTo>
                  <a:lnTo>
                    <a:pt x="564" y="910"/>
                  </a:lnTo>
                  <a:lnTo>
                    <a:pt x="520" y="918"/>
                  </a:lnTo>
                  <a:lnTo>
                    <a:pt x="476" y="920"/>
                  </a:lnTo>
                  <a:lnTo>
                    <a:pt x="430" y="920"/>
                  </a:lnTo>
                  <a:lnTo>
                    <a:pt x="384" y="914"/>
                  </a:lnTo>
                  <a:lnTo>
                    <a:pt x="360" y="910"/>
                  </a:lnTo>
                  <a:lnTo>
                    <a:pt x="338" y="904"/>
                  </a:lnTo>
                  <a:lnTo>
                    <a:pt x="338" y="904"/>
                  </a:lnTo>
                  <a:lnTo>
                    <a:pt x="314" y="898"/>
                  </a:lnTo>
                  <a:lnTo>
                    <a:pt x="292" y="890"/>
                  </a:lnTo>
                  <a:lnTo>
                    <a:pt x="250" y="870"/>
                  </a:lnTo>
                  <a:lnTo>
                    <a:pt x="210" y="848"/>
                  </a:lnTo>
                  <a:lnTo>
                    <a:pt x="174" y="822"/>
                  </a:lnTo>
                  <a:lnTo>
                    <a:pt x="140" y="792"/>
                  </a:lnTo>
                  <a:lnTo>
                    <a:pt x="110" y="760"/>
                  </a:lnTo>
                  <a:lnTo>
                    <a:pt x="82" y="724"/>
                  </a:lnTo>
                  <a:lnTo>
                    <a:pt x="60" y="688"/>
                  </a:lnTo>
                  <a:lnTo>
                    <a:pt x="40" y="648"/>
                  </a:lnTo>
                  <a:lnTo>
                    <a:pt x="24" y="606"/>
                  </a:lnTo>
                  <a:lnTo>
                    <a:pt x="10" y="564"/>
                  </a:lnTo>
                  <a:lnTo>
                    <a:pt x="2" y="520"/>
                  </a:lnTo>
                  <a:lnTo>
                    <a:pt x="0" y="476"/>
                  </a:lnTo>
                  <a:lnTo>
                    <a:pt x="0" y="430"/>
                  </a:lnTo>
                  <a:lnTo>
                    <a:pt x="6" y="384"/>
                  </a:lnTo>
                  <a:lnTo>
                    <a:pt x="10" y="362"/>
                  </a:lnTo>
                  <a:lnTo>
                    <a:pt x="16" y="338"/>
                  </a:lnTo>
                  <a:lnTo>
                    <a:pt x="16" y="338"/>
                  </a:lnTo>
                  <a:lnTo>
                    <a:pt x="22" y="316"/>
                  </a:lnTo>
                  <a:lnTo>
                    <a:pt x="30" y="294"/>
                  </a:lnTo>
                  <a:lnTo>
                    <a:pt x="50" y="252"/>
                  </a:lnTo>
                  <a:lnTo>
                    <a:pt x="72" y="212"/>
                  </a:lnTo>
                  <a:lnTo>
                    <a:pt x="98" y="176"/>
                  </a:lnTo>
                  <a:lnTo>
                    <a:pt x="128" y="142"/>
                  </a:lnTo>
                  <a:lnTo>
                    <a:pt x="160" y="112"/>
                  </a:lnTo>
                  <a:lnTo>
                    <a:pt x="196" y="84"/>
                  </a:lnTo>
                  <a:lnTo>
                    <a:pt x="234" y="60"/>
                  </a:lnTo>
                  <a:lnTo>
                    <a:pt x="272" y="40"/>
                  </a:lnTo>
                  <a:lnTo>
                    <a:pt x="314" y="24"/>
                  </a:lnTo>
                  <a:lnTo>
                    <a:pt x="356" y="12"/>
                  </a:lnTo>
                  <a:lnTo>
                    <a:pt x="400" y="4"/>
                  </a:lnTo>
                  <a:lnTo>
                    <a:pt x="446" y="0"/>
                  </a:lnTo>
                  <a:lnTo>
                    <a:pt x="492" y="2"/>
                  </a:lnTo>
                  <a:lnTo>
                    <a:pt x="538" y="8"/>
                  </a:lnTo>
                  <a:lnTo>
                    <a:pt x="560" y="12"/>
                  </a:lnTo>
                  <a:lnTo>
                    <a:pt x="584" y="18"/>
                  </a:lnTo>
                  <a:lnTo>
                    <a:pt x="584" y="18"/>
                  </a:lnTo>
                  <a:close/>
                </a:path>
              </a:pathLst>
            </a:custGeom>
            <a:solidFill>
              <a:srgbClr val="E9AB2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73" name="Freeform 63"/>
            <p:cNvSpPr/>
            <p:nvPr>
              <p:custDataLst>
                <p:tags r:id="rId58"/>
              </p:custDataLst>
            </p:nvPr>
          </p:nvSpPr>
          <p:spPr bwMode="auto">
            <a:xfrm>
              <a:off x="7240588" y="2563639"/>
              <a:ext cx="1441450" cy="1393825"/>
            </a:xfrm>
            <a:custGeom>
              <a:avLst/>
              <a:gdLst>
                <a:gd name="T0" fmla="*/ 888 w 908"/>
                <a:gd name="T1" fmla="*/ 282 h 878"/>
                <a:gd name="T2" fmla="*/ 902 w 908"/>
                <a:gd name="T3" fmla="*/ 344 h 878"/>
                <a:gd name="T4" fmla="*/ 908 w 908"/>
                <a:gd name="T5" fmla="*/ 410 h 878"/>
                <a:gd name="T6" fmla="*/ 904 w 908"/>
                <a:gd name="T7" fmla="*/ 476 h 878"/>
                <a:gd name="T8" fmla="*/ 892 w 908"/>
                <a:gd name="T9" fmla="*/ 542 h 878"/>
                <a:gd name="T10" fmla="*/ 884 w 908"/>
                <a:gd name="T11" fmla="*/ 564 h 878"/>
                <a:gd name="T12" fmla="*/ 858 w 908"/>
                <a:gd name="T13" fmla="*/ 628 h 878"/>
                <a:gd name="T14" fmla="*/ 808 w 908"/>
                <a:gd name="T15" fmla="*/ 704 h 878"/>
                <a:gd name="T16" fmla="*/ 746 w 908"/>
                <a:gd name="T17" fmla="*/ 768 h 878"/>
                <a:gd name="T18" fmla="*/ 674 w 908"/>
                <a:gd name="T19" fmla="*/ 820 h 878"/>
                <a:gd name="T20" fmla="*/ 594 w 908"/>
                <a:gd name="T21" fmla="*/ 856 h 878"/>
                <a:gd name="T22" fmla="*/ 506 w 908"/>
                <a:gd name="T23" fmla="*/ 876 h 878"/>
                <a:gd name="T24" fmla="*/ 416 w 908"/>
                <a:gd name="T25" fmla="*/ 878 h 878"/>
                <a:gd name="T26" fmla="*/ 346 w 908"/>
                <a:gd name="T27" fmla="*/ 868 h 878"/>
                <a:gd name="T28" fmla="*/ 324 w 908"/>
                <a:gd name="T29" fmla="*/ 862 h 878"/>
                <a:gd name="T30" fmla="*/ 272 w 908"/>
                <a:gd name="T31" fmla="*/ 844 h 878"/>
                <a:gd name="T32" fmla="*/ 224 w 908"/>
                <a:gd name="T33" fmla="*/ 822 h 878"/>
                <a:gd name="T34" fmla="*/ 180 w 908"/>
                <a:gd name="T35" fmla="*/ 794 h 878"/>
                <a:gd name="T36" fmla="*/ 138 w 908"/>
                <a:gd name="T37" fmla="*/ 762 h 878"/>
                <a:gd name="T38" fmla="*/ 102 w 908"/>
                <a:gd name="T39" fmla="*/ 726 h 878"/>
                <a:gd name="T40" fmla="*/ 70 w 908"/>
                <a:gd name="T41" fmla="*/ 686 h 878"/>
                <a:gd name="T42" fmla="*/ 44 w 908"/>
                <a:gd name="T43" fmla="*/ 642 h 878"/>
                <a:gd name="T44" fmla="*/ 22 w 908"/>
                <a:gd name="T45" fmla="*/ 596 h 878"/>
                <a:gd name="T46" fmla="*/ 12 w 908"/>
                <a:gd name="T47" fmla="*/ 566 h 878"/>
                <a:gd name="T48" fmla="*/ 2 w 908"/>
                <a:gd name="T49" fmla="*/ 502 h 878"/>
                <a:gd name="T50" fmla="*/ 0 w 908"/>
                <a:gd name="T51" fmla="*/ 436 h 878"/>
                <a:gd name="T52" fmla="*/ 8 w 908"/>
                <a:gd name="T53" fmla="*/ 370 h 878"/>
                <a:gd name="T54" fmla="*/ 16 w 908"/>
                <a:gd name="T55" fmla="*/ 336 h 878"/>
                <a:gd name="T56" fmla="*/ 32 w 908"/>
                <a:gd name="T57" fmla="*/ 292 h 878"/>
                <a:gd name="T58" fmla="*/ 74 w 908"/>
                <a:gd name="T59" fmla="*/ 210 h 878"/>
                <a:gd name="T60" fmla="*/ 130 w 908"/>
                <a:gd name="T61" fmla="*/ 140 h 878"/>
                <a:gd name="T62" fmla="*/ 196 w 908"/>
                <a:gd name="T63" fmla="*/ 82 h 878"/>
                <a:gd name="T64" fmla="*/ 274 w 908"/>
                <a:gd name="T65" fmla="*/ 40 h 878"/>
                <a:gd name="T66" fmla="*/ 358 w 908"/>
                <a:gd name="T67" fmla="*/ 12 h 878"/>
                <a:gd name="T68" fmla="*/ 446 w 908"/>
                <a:gd name="T69" fmla="*/ 0 h 878"/>
                <a:gd name="T70" fmla="*/ 538 w 908"/>
                <a:gd name="T71" fmla="*/ 6 h 878"/>
                <a:gd name="T72" fmla="*/ 584 w 908"/>
                <a:gd name="T73" fmla="*/ 16 h 878"/>
                <a:gd name="T74" fmla="*/ 610 w 908"/>
                <a:gd name="T75" fmla="*/ 24 h 878"/>
                <a:gd name="T76" fmla="*/ 660 w 908"/>
                <a:gd name="T77" fmla="*/ 44 h 878"/>
                <a:gd name="T78" fmla="*/ 706 w 908"/>
                <a:gd name="T79" fmla="*/ 70 h 878"/>
                <a:gd name="T80" fmla="*/ 750 w 908"/>
                <a:gd name="T81" fmla="*/ 100 h 878"/>
                <a:gd name="T82" fmla="*/ 788 w 908"/>
                <a:gd name="T83" fmla="*/ 134 h 878"/>
                <a:gd name="T84" fmla="*/ 822 w 908"/>
                <a:gd name="T85" fmla="*/ 172 h 878"/>
                <a:gd name="T86" fmla="*/ 852 w 908"/>
                <a:gd name="T87" fmla="*/ 214 h 878"/>
                <a:gd name="T88" fmla="*/ 876 w 908"/>
                <a:gd name="T89" fmla="*/ 258 h 878"/>
                <a:gd name="T90" fmla="*/ 888 w 908"/>
                <a:gd name="T91" fmla="*/ 282 h 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08" h="878">
                  <a:moveTo>
                    <a:pt x="888" y="282"/>
                  </a:moveTo>
                  <a:lnTo>
                    <a:pt x="888" y="282"/>
                  </a:lnTo>
                  <a:lnTo>
                    <a:pt x="896" y="312"/>
                  </a:lnTo>
                  <a:lnTo>
                    <a:pt x="902" y="344"/>
                  </a:lnTo>
                  <a:lnTo>
                    <a:pt x="906" y="376"/>
                  </a:lnTo>
                  <a:lnTo>
                    <a:pt x="908" y="410"/>
                  </a:lnTo>
                  <a:lnTo>
                    <a:pt x="908" y="442"/>
                  </a:lnTo>
                  <a:lnTo>
                    <a:pt x="904" y="476"/>
                  </a:lnTo>
                  <a:lnTo>
                    <a:pt x="900" y="508"/>
                  </a:lnTo>
                  <a:lnTo>
                    <a:pt x="892" y="542"/>
                  </a:lnTo>
                  <a:lnTo>
                    <a:pt x="892" y="542"/>
                  </a:lnTo>
                  <a:lnTo>
                    <a:pt x="884" y="564"/>
                  </a:lnTo>
                  <a:lnTo>
                    <a:pt x="876" y="586"/>
                  </a:lnTo>
                  <a:lnTo>
                    <a:pt x="858" y="628"/>
                  </a:lnTo>
                  <a:lnTo>
                    <a:pt x="834" y="668"/>
                  </a:lnTo>
                  <a:lnTo>
                    <a:pt x="808" y="704"/>
                  </a:lnTo>
                  <a:lnTo>
                    <a:pt x="778" y="738"/>
                  </a:lnTo>
                  <a:lnTo>
                    <a:pt x="746" y="768"/>
                  </a:lnTo>
                  <a:lnTo>
                    <a:pt x="712" y="796"/>
                  </a:lnTo>
                  <a:lnTo>
                    <a:pt x="674" y="820"/>
                  </a:lnTo>
                  <a:lnTo>
                    <a:pt x="634" y="838"/>
                  </a:lnTo>
                  <a:lnTo>
                    <a:pt x="594" y="856"/>
                  </a:lnTo>
                  <a:lnTo>
                    <a:pt x="550" y="868"/>
                  </a:lnTo>
                  <a:lnTo>
                    <a:pt x="506" y="876"/>
                  </a:lnTo>
                  <a:lnTo>
                    <a:pt x="462" y="878"/>
                  </a:lnTo>
                  <a:lnTo>
                    <a:pt x="416" y="878"/>
                  </a:lnTo>
                  <a:lnTo>
                    <a:pt x="370" y="872"/>
                  </a:lnTo>
                  <a:lnTo>
                    <a:pt x="346" y="868"/>
                  </a:lnTo>
                  <a:lnTo>
                    <a:pt x="324" y="862"/>
                  </a:lnTo>
                  <a:lnTo>
                    <a:pt x="324" y="862"/>
                  </a:lnTo>
                  <a:lnTo>
                    <a:pt x="298" y="854"/>
                  </a:lnTo>
                  <a:lnTo>
                    <a:pt x="272" y="844"/>
                  </a:lnTo>
                  <a:lnTo>
                    <a:pt x="248" y="834"/>
                  </a:lnTo>
                  <a:lnTo>
                    <a:pt x="224" y="822"/>
                  </a:lnTo>
                  <a:lnTo>
                    <a:pt x="202" y="808"/>
                  </a:lnTo>
                  <a:lnTo>
                    <a:pt x="180" y="794"/>
                  </a:lnTo>
                  <a:lnTo>
                    <a:pt x="158" y="778"/>
                  </a:lnTo>
                  <a:lnTo>
                    <a:pt x="138" y="762"/>
                  </a:lnTo>
                  <a:lnTo>
                    <a:pt x="120" y="744"/>
                  </a:lnTo>
                  <a:lnTo>
                    <a:pt x="102" y="726"/>
                  </a:lnTo>
                  <a:lnTo>
                    <a:pt x="86" y="706"/>
                  </a:lnTo>
                  <a:lnTo>
                    <a:pt x="70" y="686"/>
                  </a:lnTo>
                  <a:lnTo>
                    <a:pt x="56" y="664"/>
                  </a:lnTo>
                  <a:lnTo>
                    <a:pt x="44" y="642"/>
                  </a:lnTo>
                  <a:lnTo>
                    <a:pt x="32" y="620"/>
                  </a:lnTo>
                  <a:lnTo>
                    <a:pt x="22" y="596"/>
                  </a:lnTo>
                  <a:lnTo>
                    <a:pt x="22" y="596"/>
                  </a:lnTo>
                  <a:lnTo>
                    <a:pt x="12" y="566"/>
                  </a:lnTo>
                  <a:lnTo>
                    <a:pt x="6" y="534"/>
                  </a:lnTo>
                  <a:lnTo>
                    <a:pt x="2" y="502"/>
                  </a:lnTo>
                  <a:lnTo>
                    <a:pt x="0" y="470"/>
                  </a:lnTo>
                  <a:lnTo>
                    <a:pt x="0" y="436"/>
                  </a:lnTo>
                  <a:lnTo>
                    <a:pt x="4" y="404"/>
                  </a:lnTo>
                  <a:lnTo>
                    <a:pt x="8" y="370"/>
                  </a:lnTo>
                  <a:lnTo>
                    <a:pt x="16" y="336"/>
                  </a:lnTo>
                  <a:lnTo>
                    <a:pt x="16" y="336"/>
                  </a:lnTo>
                  <a:lnTo>
                    <a:pt x="24" y="314"/>
                  </a:lnTo>
                  <a:lnTo>
                    <a:pt x="32" y="292"/>
                  </a:lnTo>
                  <a:lnTo>
                    <a:pt x="50" y="250"/>
                  </a:lnTo>
                  <a:lnTo>
                    <a:pt x="74" y="210"/>
                  </a:lnTo>
                  <a:lnTo>
                    <a:pt x="100" y="174"/>
                  </a:lnTo>
                  <a:lnTo>
                    <a:pt x="130" y="140"/>
                  </a:lnTo>
                  <a:lnTo>
                    <a:pt x="162" y="110"/>
                  </a:lnTo>
                  <a:lnTo>
                    <a:pt x="196" y="82"/>
                  </a:lnTo>
                  <a:lnTo>
                    <a:pt x="234" y="60"/>
                  </a:lnTo>
                  <a:lnTo>
                    <a:pt x="274" y="40"/>
                  </a:lnTo>
                  <a:lnTo>
                    <a:pt x="316" y="24"/>
                  </a:lnTo>
                  <a:lnTo>
                    <a:pt x="358" y="12"/>
                  </a:lnTo>
                  <a:lnTo>
                    <a:pt x="402" y="4"/>
                  </a:lnTo>
                  <a:lnTo>
                    <a:pt x="446" y="0"/>
                  </a:lnTo>
                  <a:lnTo>
                    <a:pt x="492" y="0"/>
                  </a:lnTo>
                  <a:lnTo>
                    <a:pt x="538" y="6"/>
                  </a:lnTo>
                  <a:lnTo>
                    <a:pt x="562" y="10"/>
                  </a:lnTo>
                  <a:lnTo>
                    <a:pt x="584" y="16"/>
                  </a:lnTo>
                  <a:lnTo>
                    <a:pt x="584" y="16"/>
                  </a:lnTo>
                  <a:lnTo>
                    <a:pt x="610" y="24"/>
                  </a:lnTo>
                  <a:lnTo>
                    <a:pt x="636" y="34"/>
                  </a:lnTo>
                  <a:lnTo>
                    <a:pt x="660" y="44"/>
                  </a:lnTo>
                  <a:lnTo>
                    <a:pt x="684" y="56"/>
                  </a:lnTo>
                  <a:lnTo>
                    <a:pt x="706" y="70"/>
                  </a:lnTo>
                  <a:lnTo>
                    <a:pt x="728" y="84"/>
                  </a:lnTo>
                  <a:lnTo>
                    <a:pt x="750" y="100"/>
                  </a:lnTo>
                  <a:lnTo>
                    <a:pt x="770" y="116"/>
                  </a:lnTo>
                  <a:lnTo>
                    <a:pt x="788" y="134"/>
                  </a:lnTo>
                  <a:lnTo>
                    <a:pt x="806" y="154"/>
                  </a:lnTo>
                  <a:lnTo>
                    <a:pt x="822" y="172"/>
                  </a:lnTo>
                  <a:lnTo>
                    <a:pt x="838" y="192"/>
                  </a:lnTo>
                  <a:lnTo>
                    <a:pt x="852" y="214"/>
                  </a:lnTo>
                  <a:lnTo>
                    <a:pt x="864" y="236"/>
                  </a:lnTo>
                  <a:lnTo>
                    <a:pt x="876" y="258"/>
                  </a:lnTo>
                  <a:lnTo>
                    <a:pt x="888" y="282"/>
                  </a:lnTo>
                  <a:lnTo>
                    <a:pt x="888" y="282"/>
                  </a:lnTo>
                  <a:close/>
                </a:path>
              </a:pathLst>
            </a:custGeom>
            <a:solidFill>
              <a:srgbClr val="FAD03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74" name="Freeform 64"/>
            <p:cNvSpPr/>
            <p:nvPr>
              <p:custDataLst>
                <p:tags r:id="rId59"/>
              </p:custDataLst>
            </p:nvPr>
          </p:nvSpPr>
          <p:spPr bwMode="auto">
            <a:xfrm>
              <a:off x="7354888" y="2563639"/>
              <a:ext cx="596900" cy="336550"/>
            </a:xfrm>
            <a:custGeom>
              <a:avLst/>
              <a:gdLst>
                <a:gd name="T0" fmla="*/ 0 w 376"/>
                <a:gd name="T1" fmla="*/ 212 h 212"/>
                <a:gd name="T2" fmla="*/ 0 w 376"/>
                <a:gd name="T3" fmla="*/ 212 h 212"/>
                <a:gd name="T4" fmla="*/ 16 w 376"/>
                <a:gd name="T5" fmla="*/ 188 h 212"/>
                <a:gd name="T6" fmla="*/ 34 w 376"/>
                <a:gd name="T7" fmla="*/ 166 h 212"/>
                <a:gd name="T8" fmla="*/ 52 w 376"/>
                <a:gd name="T9" fmla="*/ 146 h 212"/>
                <a:gd name="T10" fmla="*/ 72 w 376"/>
                <a:gd name="T11" fmla="*/ 126 h 212"/>
                <a:gd name="T12" fmla="*/ 94 w 376"/>
                <a:gd name="T13" fmla="*/ 106 h 212"/>
                <a:gd name="T14" fmla="*/ 116 w 376"/>
                <a:gd name="T15" fmla="*/ 90 h 212"/>
                <a:gd name="T16" fmla="*/ 138 w 376"/>
                <a:gd name="T17" fmla="*/ 74 h 212"/>
                <a:gd name="T18" fmla="*/ 162 w 376"/>
                <a:gd name="T19" fmla="*/ 60 h 212"/>
                <a:gd name="T20" fmla="*/ 186 w 376"/>
                <a:gd name="T21" fmla="*/ 46 h 212"/>
                <a:gd name="T22" fmla="*/ 212 w 376"/>
                <a:gd name="T23" fmla="*/ 34 h 212"/>
                <a:gd name="T24" fmla="*/ 238 w 376"/>
                <a:gd name="T25" fmla="*/ 26 h 212"/>
                <a:gd name="T26" fmla="*/ 264 w 376"/>
                <a:gd name="T27" fmla="*/ 16 h 212"/>
                <a:gd name="T28" fmla="*/ 292 w 376"/>
                <a:gd name="T29" fmla="*/ 10 h 212"/>
                <a:gd name="T30" fmla="*/ 320 w 376"/>
                <a:gd name="T31" fmla="*/ 4 h 212"/>
                <a:gd name="T32" fmla="*/ 348 w 376"/>
                <a:gd name="T33" fmla="*/ 2 h 212"/>
                <a:gd name="T34" fmla="*/ 376 w 376"/>
                <a:gd name="T35" fmla="*/ 0 h 212"/>
                <a:gd name="T36" fmla="*/ 0 w 376"/>
                <a:gd name="T37" fmla="*/ 21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12">
                  <a:moveTo>
                    <a:pt x="0" y="212"/>
                  </a:moveTo>
                  <a:lnTo>
                    <a:pt x="0" y="212"/>
                  </a:lnTo>
                  <a:lnTo>
                    <a:pt x="16" y="188"/>
                  </a:lnTo>
                  <a:lnTo>
                    <a:pt x="34" y="166"/>
                  </a:lnTo>
                  <a:lnTo>
                    <a:pt x="52" y="146"/>
                  </a:lnTo>
                  <a:lnTo>
                    <a:pt x="72" y="126"/>
                  </a:lnTo>
                  <a:lnTo>
                    <a:pt x="94" y="106"/>
                  </a:lnTo>
                  <a:lnTo>
                    <a:pt x="116" y="90"/>
                  </a:lnTo>
                  <a:lnTo>
                    <a:pt x="138" y="74"/>
                  </a:lnTo>
                  <a:lnTo>
                    <a:pt x="162" y="60"/>
                  </a:lnTo>
                  <a:lnTo>
                    <a:pt x="186" y="46"/>
                  </a:lnTo>
                  <a:lnTo>
                    <a:pt x="212" y="34"/>
                  </a:lnTo>
                  <a:lnTo>
                    <a:pt x="238" y="26"/>
                  </a:lnTo>
                  <a:lnTo>
                    <a:pt x="264" y="16"/>
                  </a:lnTo>
                  <a:lnTo>
                    <a:pt x="292" y="10"/>
                  </a:lnTo>
                  <a:lnTo>
                    <a:pt x="320" y="4"/>
                  </a:lnTo>
                  <a:lnTo>
                    <a:pt x="348" y="2"/>
                  </a:lnTo>
                  <a:lnTo>
                    <a:pt x="376" y="0"/>
                  </a:lnTo>
                  <a:lnTo>
                    <a:pt x="0" y="212"/>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75" name="Freeform 65"/>
            <p:cNvSpPr/>
            <p:nvPr>
              <p:custDataLst>
                <p:tags r:id="rId60"/>
              </p:custDataLst>
            </p:nvPr>
          </p:nvSpPr>
          <p:spPr bwMode="auto">
            <a:xfrm>
              <a:off x="7250113" y="2592214"/>
              <a:ext cx="996950" cy="587375"/>
            </a:xfrm>
            <a:custGeom>
              <a:avLst/>
              <a:gdLst>
                <a:gd name="T0" fmla="*/ 0 w 628"/>
                <a:gd name="T1" fmla="*/ 370 h 370"/>
                <a:gd name="T2" fmla="*/ 0 w 628"/>
                <a:gd name="T3" fmla="*/ 370 h 370"/>
                <a:gd name="T4" fmla="*/ 4 w 628"/>
                <a:gd name="T5" fmla="*/ 346 h 370"/>
                <a:gd name="T6" fmla="*/ 10 w 628"/>
                <a:gd name="T7" fmla="*/ 322 h 370"/>
                <a:gd name="T8" fmla="*/ 582 w 628"/>
                <a:gd name="T9" fmla="*/ 0 h 370"/>
                <a:gd name="T10" fmla="*/ 582 w 628"/>
                <a:gd name="T11" fmla="*/ 0 h 370"/>
                <a:gd name="T12" fmla="*/ 604 w 628"/>
                <a:gd name="T13" fmla="*/ 6 h 370"/>
                <a:gd name="T14" fmla="*/ 628 w 628"/>
                <a:gd name="T15" fmla="*/ 14 h 370"/>
                <a:gd name="T16" fmla="*/ 0 w 628"/>
                <a:gd name="T17" fmla="*/ 370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370">
                  <a:moveTo>
                    <a:pt x="0" y="370"/>
                  </a:moveTo>
                  <a:lnTo>
                    <a:pt x="0" y="370"/>
                  </a:lnTo>
                  <a:lnTo>
                    <a:pt x="4" y="346"/>
                  </a:lnTo>
                  <a:lnTo>
                    <a:pt x="10" y="322"/>
                  </a:lnTo>
                  <a:lnTo>
                    <a:pt x="582" y="0"/>
                  </a:lnTo>
                  <a:lnTo>
                    <a:pt x="582" y="0"/>
                  </a:lnTo>
                  <a:lnTo>
                    <a:pt x="604" y="6"/>
                  </a:lnTo>
                  <a:lnTo>
                    <a:pt x="628" y="14"/>
                  </a:lnTo>
                  <a:lnTo>
                    <a:pt x="0" y="370"/>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76" name="Freeform 66"/>
            <p:cNvSpPr/>
            <p:nvPr>
              <p:custDataLst>
                <p:tags r:id="rId61"/>
              </p:custDataLst>
            </p:nvPr>
          </p:nvSpPr>
          <p:spPr bwMode="auto">
            <a:xfrm>
              <a:off x="7415213" y="3027189"/>
              <a:ext cx="1254125" cy="742950"/>
            </a:xfrm>
            <a:custGeom>
              <a:avLst/>
              <a:gdLst>
                <a:gd name="T0" fmla="*/ 780 w 790"/>
                <a:gd name="T1" fmla="*/ 0 h 468"/>
                <a:gd name="T2" fmla="*/ 780 w 790"/>
                <a:gd name="T3" fmla="*/ 0 h 468"/>
                <a:gd name="T4" fmla="*/ 790 w 790"/>
                <a:gd name="T5" fmla="*/ 38 h 468"/>
                <a:gd name="T6" fmla="*/ 26 w 790"/>
                <a:gd name="T7" fmla="*/ 468 h 468"/>
                <a:gd name="T8" fmla="*/ 26 w 790"/>
                <a:gd name="T9" fmla="*/ 468 h 468"/>
                <a:gd name="T10" fmla="*/ 0 w 790"/>
                <a:gd name="T11" fmla="*/ 442 h 468"/>
                <a:gd name="T12" fmla="*/ 780 w 790"/>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790" h="468">
                  <a:moveTo>
                    <a:pt x="780" y="0"/>
                  </a:moveTo>
                  <a:lnTo>
                    <a:pt x="780" y="0"/>
                  </a:lnTo>
                  <a:lnTo>
                    <a:pt x="790" y="38"/>
                  </a:lnTo>
                  <a:lnTo>
                    <a:pt x="26" y="468"/>
                  </a:lnTo>
                  <a:lnTo>
                    <a:pt x="26" y="468"/>
                  </a:lnTo>
                  <a:lnTo>
                    <a:pt x="0" y="442"/>
                  </a:lnTo>
                  <a:lnTo>
                    <a:pt x="780" y="0"/>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77" name="Freeform 67"/>
            <p:cNvSpPr>
              <a:spLocks noEditPoints="1"/>
            </p:cNvSpPr>
            <p:nvPr>
              <p:custDataLst>
                <p:tags r:id="rId62"/>
              </p:custDataLst>
            </p:nvPr>
          </p:nvSpPr>
          <p:spPr bwMode="auto">
            <a:xfrm>
              <a:off x="7094538" y="2376314"/>
              <a:ext cx="1708150" cy="1704975"/>
            </a:xfrm>
            <a:custGeom>
              <a:avLst/>
              <a:gdLst>
                <a:gd name="T0" fmla="*/ 734 w 1076"/>
                <a:gd name="T1" fmla="*/ 36 h 1074"/>
                <a:gd name="T2" fmla="*/ 830 w 1076"/>
                <a:gd name="T3" fmla="*/ 86 h 1074"/>
                <a:gd name="T4" fmla="*/ 912 w 1076"/>
                <a:gd name="T5" fmla="*/ 150 h 1074"/>
                <a:gd name="T6" fmla="*/ 980 w 1076"/>
                <a:gd name="T7" fmla="*/ 228 h 1074"/>
                <a:gd name="T8" fmla="*/ 1030 w 1076"/>
                <a:gd name="T9" fmla="*/ 318 h 1074"/>
                <a:gd name="T10" fmla="*/ 1064 w 1076"/>
                <a:gd name="T11" fmla="*/ 416 h 1074"/>
                <a:gd name="T12" fmla="*/ 1076 w 1076"/>
                <a:gd name="T13" fmla="*/ 520 h 1074"/>
                <a:gd name="T14" fmla="*/ 1070 w 1076"/>
                <a:gd name="T15" fmla="*/ 626 h 1074"/>
                <a:gd name="T16" fmla="*/ 1050 w 1076"/>
                <a:gd name="T17" fmla="*/ 706 h 1074"/>
                <a:gd name="T18" fmla="*/ 1006 w 1076"/>
                <a:gd name="T19" fmla="*/ 804 h 1074"/>
                <a:gd name="T20" fmla="*/ 944 w 1076"/>
                <a:gd name="T21" fmla="*/ 890 h 1074"/>
                <a:gd name="T22" fmla="*/ 868 w 1076"/>
                <a:gd name="T23" fmla="*/ 962 h 1074"/>
                <a:gd name="T24" fmla="*/ 782 w 1076"/>
                <a:gd name="T25" fmla="*/ 1016 h 1074"/>
                <a:gd name="T26" fmla="*/ 684 w 1076"/>
                <a:gd name="T27" fmla="*/ 1054 h 1074"/>
                <a:gd name="T28" fmla="*/ 582 w 1076"/>
                <a:gd name="T29" fmla="*/ 1072 h 1074"/>
                <a:gd name="T30" fmla="*/ 476 w 1076"/>
                <a:gd name="T31" fmla="*/ 1070 h 1074"/>
                <a:gd name="T32" fmla="*/ 394 w 1076"/>
                <a:gd name="T33" fmla="*/ 1054 h 1074"/>
                <a:gd name="T34" fmla="*/ 294 w 1076"/>
                <a:gd name="T35" fmla="*/ 1014 h 1074"/>
                <a:gd name="T36" fmla="*/ 204 w 1076"/>
                <a:gd name="T37" fmla="*/ 958 h 1074"/>
                <a:gd name="T38" fmla="*/ 130 w 1076"/>
                <a:gd name="T39" fmla="*/ 886 h 1074"/>
                <a:gd name="T40" fmla="*/ 70 w 1076"/>
                <a:gd name="T41" fmla="*/ 802 h 1074"/>
                <a:gd name="T42" fmla="*/ 28 w 1076"/>
                <a:gd name="T43" fmla="*/ 708 h 1074"/>
                <a:gd name="T44" fmla="*/ 4 w 1076"/>
                <a:gd name="T45" fmla="*/ 606 h 1074"/>
                <a:gd name="T46" fmla="*/ 2 w 1076"/>
                <a:gd name="T47" fmla="*/ 500 h 1074"/>
                <a:gd name="T48" fmla="*/ 20 w 1076"/>
                <a:gd name="T49" fmla="*/ 394 h 1074"/>
                <a:gd name="T50" fmla="*/ 48 w 1076"/>
                <a:gd name="T51" fmla="*/ 316 h 1074"/>
                <a:gd name="T52" fmla="*/ 100 w 1076"/>
                <a:gd name="T53" fmla="*/ 224 h 1074"/>
                <a:gd name="T54" fmla="*/ 170 w 1076"/>
                <a:gd name="T55" fmla="*/ 146 h 1074"/>
                <a:gd name="T56" fmla="*/ 252 w 1076"/>
                <a:gd name="T57" fmla="*/ 84 h 1074"/>
                <a:gd name="T58" fmla="*/ 344 w 1076"/>
                <a:gd name="T59" fmla="*/ 36 h 1074"/>
                <a:gd name="T60" fmla="*/ 444 w 1076"/>
                <a:gd name="T61" fmla="*/ 8 h 1074"/>
                <a:gd name="T62" fmla="*/ 548 w 1076"/>
                <a:gd name="T63" fmla="*/ 0 h 1074"/>
                <a:gd name="T64" fmla="*/ 656 w 1076"/>
                <a:gd name="T65" fmla="*/ 12 h 1074"/>
                <a:gd name="T66" fmla="*/ 678 w 1076"/>
                <a:gd name="T67" fmla="*/ 38 h 1074"/>
                <a:gd name="T68" fmla="*/ 574 w 1076"/>
                <a:gd name="T69" fmla="*/ 20 h 1074"/>
                <a:gd name="T70" fmla="*/ 472 w 1076"/>
                <a:gd name="T71" fmla="*/ 22 h 1074"/>
                <a:gd name="T72" fmla="*/ 374 w 1076"/>
                <a:gd name="T73" fmla="*/ 46 h 1074"/>
                <a:gd name="T74" fmla="*/ 200 w 1076"/>
                <a:gd name="T75" fmla="*/ 142 h 1074"/>
                <a:gd name="T76" fmla="*/ 130 w 1076"/>
                <a:gd name="T77" fmla="*/ 214 h 1074"/>
                <a:gd name="T78" fmla="*/ 76 w 1076"/>
                <a:gd name="T79" fmla="*/ 300 h 1074"/>
                <a:gd name="T80" fmla="*/ 38 w 1076"/>
                <a:gd name="T81" fmla="*/ 398 h 1074"/>
                <a:gd name="T82" fmla="*/ 22 w 1076"/>
                <a:gd name="T83" fmla="*/ 476 h 1074"/>
                <a:gd name="T84" fmla="*/ 20 w 1076"/>
                <a:gd name="T85" fmla="*/ 578 h 1074"/>
                <a:gd name="T86" fmla="*/ 38 w 1076"/>
                <a:gd name="T87" fmla="*/ 678 h 1074"/>
                <a:gd name="T88" fmla="*/ 112 w 1076"/>
                <a:gd name="T89" fmla="*/ 834 h 1074"/>
                <a:gd name="T90" fmla="*/ 196 w 1076"/>
                <a:gd name="T91" fmla="*/ 928 h 1074"/>
                <a:gd name="T92" fmla="*/ 280 w 1076"/>
                <a:gd name="T93" fmla="*/ 986 h 1074"/>
                <a:gd name="T94" fmla="*/ 374 w 1076"/>
                <a:gd name="T95" fmla="*/ 1028 h 1074"/>
                <a:gd name="T96" fmla="*/ 452 w 1076"/>
                <a:gd name="T97" fmla="*/ 1048 h 1074"/>
                <a:gd name="T98" fmla="*/ 556 w 1076"/>
                <a:gd name="T99" fmla="*/ 1056 h 1074"/>
                <a:gd name="T100" fmla="*/ 656 w 1076"/>
                <a:gd name="T101" fmla="*/ 1042 h 1074"/>
                <a:gd name="T102" fmla="*/ 794 w 1076"/>
                <a:gd name="T103" fmla="*/ 988 h 1074"/>
                <a:gd name="T104" fmla="*/ 914 w 1076"/>
                <a:gd name="T105" fmla="*/ 896 h 1074"/>
                <a:gd name="T106" fmla="*/ 976 w 1076"/>
                <a:gd name="T107" fmla="*/ 818 h 1074"/>
                <a:gd name="T108" fmla="*/ 1022 w 1076"/>
                <a:gd name="T109" fmla="*/ 726 h 1074"/>
                <a:gd name="T110" fmla="*/ 1046 w 1076"/>
                <a:gd name="T111" fmla="*/ 650 h 1074"/>
                <a:gd name="T112" fmla="*/ 1058 w 1076"/>
                <a:gd name="T113" fmla="*/ 546 h 1074"/>
                <a:gd name="T114" fmla="*/ 1050 w 1076"/>
                <a:gd name="T115" fmla="*/ 444 h 1074"/>
                <a:gd name="T116" fmla="*/ 1014 w 1076"/>
                <a:gd name="T117" fmla="*/ 326 h 1074"/>
                <a:gd name="T118" fmla="*/ 918 w 1076"/>
                <a:gd name="T119" fmla="*/ 182 h 1074"/>
                <a:gd name="T120" fmla="*/ 842 w 1076"/>
                <a:gd name="T121" fmla="*/ 116 h 1074"/>
                <a:gd name="T122" fmla="*/ 752 w 1076"/>
                <a:gd name="T123" fmla="*/ 64 h 1074"/>
                <a:gd name="T124" fmla="*/ 678 w 1076"/>
                <a:gd name="T125" fmla="*/ 38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76" h="1074">
                  <a:moveTo>
                    <a:pt x="682" y="20"/>
                  </a:moveTo>
                  <a:lnTo>
                    <a:pt x="682" y="20"/>
                  </a:lnTo>
                  <a:lnTo>
                    <a:pt x="708" y="28"/>
                  </a:lnTo>
                  <a:lnTo>
                    <a:pt x="734" y="36"/>
                  </a:lnTo>
                  <a:lnTo>
                    <a:pt x="760" y="48"/>
                  </a:lnTo>
                  <a:lnTo>
                    <a:pt x="784" y="58"/>
                  </a:lnTo>
                  <a:lnTo>
                    <a:pt x="808" y="72"/>
                  </a:lnTo>
                  <a:lnTo>
                    <a:pt x="830" y="86"/>
                  </a:lnTo>
                  <a:lnTo>
                    <a:pt x="852" y="100"/>
                  </a:lnTo>
                  <a:lnTo>
                    <a:pt x="872" y="116"/>
                  </a:lnTo>
                  <a:lnTo>
                    <a:pt x="892" y="132"/>
                  </a:lnTo>
                  <a:lnTo>
                    <a:pt x="912" y="150"/>
                  </a:lnTo>
                  <a:lnTo>
                    <a:pt x="930" y="168"/>
                  </a:lnTo>
                  <a:lnTo>
                    <a:pt x="948" y="188"/>
                  </a:lnTo>
                  <a:lnTo>
                    <a:pt x="964" y="208"/>
                  </a:lnTo>
                  <a:lnTo>
                    <a:pt x="980" y="228"/>
                  </a:lnTo>
                  <a:lnTo>
                    <a:pt x="994" y="250"/>
                  </a:lnTo>
                  <a:lnTo>
                    <a:pt x="1006" y="272"/>
                  </a:lnTo>
                  <a:lnTo>
                    <a:pt x="1020" y="296"/>
                  </a:lnTo>
                  <a:lnTo>
                    <a:pt x="1030" y="318"/>
                  </a:lnTo>
                  <a:lnTo>
                    <a:pt x="1040" y="342"/>
                  </a:lnTo>
                  <a:lnTo>
                    <a:pt x="1050" y="366"/>
                  </a:lnTo>
                  <a:lnTo>
                    <a:pt x="1056" y="392"/>
                  </a:lnTo>
                  <a:lnTo>
                    <a:pt x="1064" y="416"/>
                  </a:lnTo>
                  <a:lnTo>
                    <a:pt x="1068" y="442"/>
                  </a:lnTo>
                  <a:lnTo>
                    <a:pt x="1072" y="468"/>
                  </a:lnTo>
                  <a:lnTo>
                    <a:pt x="1076" y="494"/>
                  </a:lnTo>
                  <a:lnTo>
                    <a:pt x="1076" y="520"/>
                  </a:lnTo>
                  <a:lnTo>
                    <a:pt x="1076" y="546"/>
                  </a:lnTo>
                  <a:lnTo>
                    <a:pt x="1076" y="572"/>
                  </a:lnTo>
                  <a:lnTo>
                    <a:pt x="1074" y="600"/>
                  </a:lnTo>
                  <a:lnTo>
                    <a:pt x="1070" y="626"/>
                  </a:lnTo>
                  <a:lnTo>
                    <a:pt x="1064" y="654"/>
                  </a:lnTo>
                  <a:lnTo>
                    <a:pt x="1058" y="680"/>
                  </a:lnTo>
                  <a:lnTo>
                    <a:pt x="1058" y="680"/>
                  </a:lnTo>
                  <a:lnTo>
                    <a:pt x="1050" y="706"/>
                  </a:lnTo>
                  <a:lnTo>
                    <a:pt x="1040" y="732"/>
                  </a:lnTo>
                  <a:lnTo>
                    <a:pt x="1030" y="758"/>
                  </a:lnTo>
                  <a:lnTo>
                    <a:pt x="1018" y="782"/>
                  </a:lnTo>
                  <a:lnTo>
                    <a:pt x="1006" y="804"/>
                  </a:lnTo>
                  <a:lnTo>
                    <a:pt x="992" y="828"/>
                  </a:lnTo>
                  <a:lnTo>
                    <a:pt x="976" y="850"/>
                  </a:lnTo>
                  <a:lnTo>
                    <a:pt x="960" y="870"/>
                  </a:lnTo>
                  <a:lnTo>
                    <a:pt x="944" y="890"/>
                  </a:lnTo>
                  <a:lnTo>
                    <a:pt x="926" y="910"/>
                  </a:lnTo>
                  <a:lnTo>
                    <a:pt x="908" y="928"/>
                  </a:lnTo>
                  <a:lnTo>
                    <a:pt x="888" y="944"/>
                  </a:lnTo>
                  <a:lnTo>
                    <a:pt x="868" y="962"/>
                  </a:lnTo>
                  <a:lnTo>
                    <a:pt x="848" y="976"/>
                  </a:lnTo>
                  <a:lnTo>
                    <a:pt x="826" y="990"/>
                  </a:lnTo>
                  <a:lnTo>
                    <a:pt x="804" y="1004"/>
                  </a:lnTo>
                  <a:lnTo>
                    <a:pt x="782" y="1016"/>
                  </a:lnTo>
                  <a:lnTo>
                    <a:pt x="758" y="1028"/>
                  </a:lnTo>
                  <a:lnTo>
                    <a:pt x="734" y="1036"/>
                  </a:lnTo>
                  <a:lnTo>
                    <a:pt x="710" y="1046"/>
                  </a:lnTo>
                  <a:lnTo>
                    <a:pt x="684" y="1054"/>
                  </a:lnTo>
                  <a:lnTo>
                    <a:pt x="660" y="1060"/>
                  </a:lnTo>
                  <a:lnTo>
                    <a:pt x="634" y="1066"/>
                  </a:lnTo>
                  <a:lnTo>
                    <a:pt x="608" y="1070"/>
                  </a:lnTo>
                  <a:lnTo>
                    <a:pt x="582" y="1072"/>
                  </a:lnTo>
                  <a:lnTo>
                    <a:pt x="556" y="1074"/>
                  </a:lnTo>
                  <a:lnTo>
                    <a:pt x="530" y="1074"/>
                  </a:lnTo>
                  <a:lnTo>
                    <a:pt x="502" y="1072"/>
                  </a:lnTo>
                  <a:lnTo>
                    <a:pt x="476" y="1070"/>
                  </a:lnTo>
                  <a:lnTo>
                    <a:pt x="448" y="1066"/>
                  </a:lnTo>
                  <a:lnTo>
                    <a:pt x="422" y="1060"/>
                  </a:lnTo>
                  <a:lnTo>
                    <a:pt x="394" y="1054"/>
                  </a:lnTo>
                  <a:lnTo>
                    <a:pt x="394" y="1054"/>
                  </a:lnTo>
                  <a:lnTo>
                    <a:pt x="368" y="1046"/>
                  </a:lnTo>
                  <a:lnTo>
                    <a:pt x="342" y="1036"/>
                  </a:lnTo>
                  <a:lnTo>
                    <a:pt x="318" y="1026"/>
                  </a:lnTo>
                  <a:lnTo>
                    <a:pt x="294" y="1014"/>
                  </a:lnTo>
                  <a:lnTo>
                    <a:pt x="270" y="1002"/>
                  </a:lnTo>
                  <a:lnTo>
                    <a:pt x="248" y="988"/>
                  </a:lnTo>
                  <a:lnTo>
                    <a:pt x="226" y="974"/>
                  </a:lnTo>
                  <a:lnTo>
                    <a:pt x="204" y="958"/>
                  </a:lnTo>
                  <a:lnTo>
                    <a:pt x="184" y="942"/>
                  </a:lnTo>
                  <a:lnTo>
                    <a:pt x="166" y="924"/>
                  </a:lnTo>
                  <a:lnTo>
                    <a:pt x="146" y="904"/>
                  </a:lnTo>
                  <a:lnTo>
                    <a:pt x="130" y="886"/>
                  </a:lnTo>
                  <a:lnTo>
                    <a:pt x="114" y="866"/>
                  </a:lnTo>
                  <a:lnTo>
                    <a:pt x="98" y="844"/>
                  </a:lnTo>
                  <a:lnTo>
                    <a:pt x="84" y="824"/>
                  </a:lnTo>
                  <a:lnTo>
                    <a:pt x="70" y="802"/>
                  </a:lnTo>
                  <a:lnTo>
                    <a:pt x="58" y="778"/>
                  </a:lnTo>
                  <a:lnTo>
                    <a:pt x="46" y="756"/>
                  </a:lnTo>
                  <a:lnTo>
                    <a:pt x="36" y="732"/>
                  </a:lnTo>
                  <a:lnTo>
                    <a:pt x="28" y="708"/>
                  </a:lnTo>
                  <a:lnTo>
                    <a:pt x="20" y="682"/>
                  </a:lnTo>
                  <a:lnTo>
                    <a:pt x="14" y="658"/>
                  </a:lnTo>
                  <a:lnTo>
                    <a:pt x="8" y="632"/>
                  </a:lnTo>
                  <a:lnTo>
                    <a:pt x="4" y="606"/>
                  </a:lnTo>
                  <a:lnTo>
                    <a:pt x="2" y="580"/>
                  </a:lnTo>
                  <a:lnTo>
                    <a:pt x="0" y="554"/>
                  </a:lnTo>
                  <a:lnTo>
                    <a:pt x="0" y="528"/>
                  </a:lnTo>
                  <a:lnTo>
                    <a:pt x="2" y="500"/>
                  </a:lnTo>
                  <a:lnTo>
                    <a:pt x="4" y="474"/>
                  </a:lnTo>
                  <a:lnTo>
                    <a:pt x="8" y="448"/>
                  </a:lnTo>
                  <a:lnTo>
                    <a:pt x="14" y="420"/>
                  </a:lnTo>
                  <a:lnTo>
                    <a:pt x="20" y="394"/>
                  </a:lnTo>
                  <a:lnTo>
                    <a:pt x="20" y="394"/>
                  </a:lnTo>
                  <a:lnTo>
                    <a:pt x="28" y="368"/>
                  </a:lnTo>
                  <a:lnTo>
                    <a:pt x="38" y="342"/>
                  </a:lnTo>
                  <a:lnTo>
                    <a:pt x="48" y="316"/>
                  </a:lnTo>
                  <a:lnTo>
                    <a:pt x="60" y="292"/>
                  </a:lnTo>
                  <a:lnTo>
                    <a:pt x="72" y="268"/>
                  </a:lnTo>
                  <a:lnTo>
                    <a:pt x="86" y="246"/>
                  </a:lnTo>
                  <a:lnTo>
                    <a:pt x="100" y="224"/>
                  </a:lnTo>
                  <a:lnTo>
                    <a:pt x="116" y="204"/>
                  </a:lnTo>
                  <a:lnTo>
                    <a:pt x="134" y="184"/>
                  </a:lnTo>
                  <a:lnTo>
                    <a:pt x="150" y="164"/>
                  </a:lnTo>
                  <a:lnTo>
                    <a:pt x="170" y="146"/>
                  </a:lnTo>
                  <a:lnTo>
                    <a:pt x="188" y="128"/>
                  </a:lnTo>
                  <a:lnTo>
                    <a:pt x="208" y="112"/>
                  </a:lnTo>
                  <a:lnTo>
                    <a:pt x="230" y="98"/>
                  </a:lnTo>
                  <a:lnTo>
                    <a:pt x="252" y="84"/>
                  </a:lnTo>
                  <a:lnTo>
                    <a:pt x="274" y="70"/>
                  </a:lnTo>
                  <a:lnTo>
                    <a:pt x="296" y="58"/>
                  </a:lnTo>
                  <a:lnTo>
                    <a:pt x="320" y="46"/>
                  </a:lnTo>
                  <a:lnTo>
                    <a:pt x="344" y="36"/>
                  </a:lnTo>
                  <a:lnTo>
                    <a:pt x="368" y="28"/>
                  </a:lnTo>
                  <a:lnTo>
                    <a:pt x="392" y="20"/>
                  </a:lnTo>
                  <a:lnTo>
                    <a:pt x="418" y="14"/>
                  </a:lnTo>
                  <a:lnTo>
                    <a:pt x="444" y="8"/>
                  </a:lnTo>
                  <a:lnTo>
                    <a:pt x="468" y="4"/>
                  </a:lnTo>
                  <a:lnTo>
                    <a:pt x="496" y="2"/>
                  </a:lnTo>
                  <a:lnTo>
                    <a:pt x="522" y="0"/>
                  </a:lnTo>
                  <a:lnTo>
                    <a:pt x="548" y="0"/>
                  </a:lnTo>
                  <a:lnTo>
                    <a:pt x="574" y="2"/>
                  </a:lnTo>
                  <a:lnTo>
                    <a:pt x="602" y="4"/>
                  </a:lnTo>
                  <a:lnTo>
                    <a:pt x="628" y="8"/>
                  </a:lnTo>
                  <a:lnTo>
                    <a:pt x="656" y="12"/>
                  </a:lnTo>
                  <a:lnTo>
                    <a:pt x="682" y="20"/>
                  </a:lnTo>
                  <a:lnTo>
                    <a:pt x="682" y="20"/>
                  </a:lnTo>
                  <a:close/>
                  <a:moveTo>
                    <a:pt x="678" y="38"/>
                  </a:moveTo>
                  <a:lnTo>
                    <a:pt x="678" y="38"/>
                  </a:lnTo>
                  <a:lnTo>
                    <a:pt x="652" y="30"/>
                  </a:lnTo>
                  <a:lnTo>
                    <a:pt x="626" y="26"/>
                  </a:lnTo>
                  <a:lnTo>
                    <a:pt x="600" y="22"/>
                  </a:lnTo>
                  <a:lnTo>
                    <a:pt x="574" y="20"/>
                  </a:lnTo>
                  <a:lnTo>
                    <a:pt x="548" y="18"/>
                  </a:lnTo>
                  <a:lnTo>
                    <a:pt x="522" y="18"/>
                  </a:lnTo>
                  <a:lnTo>
                    <a:pt x="496" y="20"/>
                  </a:lnTo>
                  <a:lnTo>
                    <a:pt x="472" y="22"/>
                  </a:lnTo>
                  <a:lnTo>
                    <a:pt x="446" y="26"/>
                  </a:lnTo>
                  <a:lnTo>
                    <a:pt x="422" y="32"/>
                  </a:lnTo>
                  <a:lnTo>
                    <a:pt x="398" y="38"/>
                  </a:lnTo>
                  <a:lnTo>
                    <a:pt x="374" y="46"/>
                  </a:lnTo>
                  <a:lnTo>
                    <a:pt x="326" y="64"/>
                  </a:lnTo>
                  <a:lnTo>
                    <a:pt x="282" y="86"/>
                  </a:lnTo>
                  <a:lnTo>
                    <a:pt x="240" y="112"/>
                  </a:lnTo>
                  <a:lnTo>
                    <a:pt x="200" y="142"/>
                  </a:lnTo>
                  <a:lnTo>
                    <a:pt x="182" y="160"/>
                  </a:lnTo>
                  <a:lnTo>
                    <a:pt x="164" y="178"/>
                  </a:lnTo>
                  <a:lnTo>
                    <a:pt x="148" y="196"/>
                  </a:lnTo>
                  <a:lnTo>
                    <a:pt x="130" y="214"/>
                  </a:lnTo>
                  <a:lnTo>
                    <a:pt x="116" y="236"/>
                  </a:lnTo>
                  <a:lnTo>
                    <a:pt x="102" y="256"/>
                  </a:lnTo>
                  <a:lnTo>
                    <a:pt x="88" y="278"/>
                  </a:lnTo>
                  <a:lnTo>
                    <a:pt x="76" y="300"/>
                  </a:lnTo>
                  <a:lnTo>
                    <a:pt x="64" y="324"/>
                  </a:lnTo>
                  <a:lnTo>
                    <a:pt x="54" y="348"/>
                  </a:lnTo>
                  <a:lnTo>
                    <a:pt x="46" y="372"/>
                  </a:lnTo>
                  <a:lnTo>
                    <a:pt x="38" y="398"/>
                  </a:lnTo>
                  <a:lnTo>
                    <a:pt x="38" y="398"/>
                  </a:lnTo>
                  <a:lnTo>
                    <a:pt x="32" y="424"/>
                  </a:lnTo>
                  <a:lnTo>
                    <a:pt x="26" y="450"/>
                  </a:lnTo>
                  <a:lnTo>
                    <a:pt x="22" y="476"/>
                  </a:lnTo>
                  <a:lnTo>
                    <a:pt x="20" y="502"/>
                  </a:lnTo>
                  <a:lnTo>
                    <a:pt x="18" y="528"/>
                  </a:lnTo>
                  <a:lnTo>
                    <a:pt x="18" y="554"/>
                  </a:lnTo>
                  <a:lnTo>
                    <a:pt x="20" y="578"/>
                  </a:lnTo>
                  <a:lnTo>
                    <a:pt x="22" y="604"/>
                  </a:lnTo>
                  <a:lnTo>
                    <a:pt x="26" y="628"/>
                  </a:lnTo>
                  <a:lnTo>
                    <a:pt x="32" y="654"/>
                  </a:lnTo>
                  <a:lnTo>
                    <a:pt x="38" y="678"/>
                  </a:lnTo>
                  <a:lnTo>
                    <a:pt x="46" y="702"/>
                  </a:lnTo>
                  <a:lnTo>
                    <a:pt x="64" y="748"/>
                  </a:lnTo>
                  <a:lnTo>
                    <a:pt x="86" y="792"/>
                  </a:lnTo>
                  <a:lnTo>
                    <a:pt x="112" y="834"/>
                  </a:lnTo>
                  <a:lnTo>
                    <a:pt x="144" y="874"/>
                  </a:lnTo>
                  <a:lnTo>
                    <a:pt x="160" y="892"/>
                  </a:lnTo>
                  <a:lnTo>
                    <a:pt x="178" y="910"/>
                  </a:lnTo>
                  <a:lnTo>
                    <a:pt x="196" y="928"/>
                  </a:lnTo>
                  <a:lnTo>
                    <a:pt x="216" y="944"/>
                  </a:lnTo>
                  <a:lnTo>
                    <a:pt x="236" y="958"/>
                  </a:lnTo>
                  <a:lnTo>
                    <a:pt x="258" y="972"/>
                  </a:lnTo>
                  <a:lnTo>
                    <a:pt x="280" y="986"/>
                  </a:lnTo>
                  <a:lnTo>
                    <a:pt x="302" y="998"/>
                  </a:lnTo>
                  <a:lnTo>
                    <a:pt x="326" y="1010"/>
                  </a:lnTo>
                  <a:lnTo>
                    <a:pt x="350" y="1020"/>
                  </a:lnTo>
                  <a:lnTo>
                    <a:pt x="374" y="1028"/>
                  </a:lnTo>
                  <a:lnTo>
                    <a:pt x="400" y="1036"/>
                  </a:lnTo>
                  <a:lnTo>
                    <a:pt x="400" y="1036"/>
                  </a:lnTo>
                  <a:lnTo>
                    <a:pt x="426" y="1042"/>
                  </a:lnTo>
                  <a:lnTo>
                    <a:pt x="452" y="1048"/>
                  </a:lnTo>
                  <a:lnTo>
                    <a:pt x="478" y="1052"/>
                  </a:lnTo>
                  <a:lnTo>
                    <a:pt x="504" y="1054"/>
                  </a:lnTo>
                  <a:lnTo>
                    <a:pt x="530" y="1056"/>
                  </a:lnTo>
                  <a:lnTo>
                    <a:pt x="556" y="1056"/>
                  </a:lnTo>
                  <a:lnTo>
                    <a:pt x="580" y="1054"/>
                  </a:lnTo>
                  <a:lnTo>
                    <a:pt x="606" y="1050"/>
                  </a:lnTo>
                  <a:lnTo>
                    <a:pt x="630" y="1048"/>
                  </a:lnTo>
                  <a:lnTo>
                    <a:pt x="656" y="1042"/>
                  </a:lnTo>
                  <a:lnTo>
                    <a:pt x="680" y="1036"/>
                  </a:lnTo>
                  <a:lnTo>
                    <a:pt x="704" y="1028"/>
                  </a:lnTo>
                  <a:lnTo>
                    <a:pt x="750" y="1010"/>
                  </a:lnTo>
                  <a:lnTo>
                    <a:pt x="794" y="988"/>
                  </a:lnTo>
                  <a:lnTo>
                    <a:pt x="838" y="962"/>
                  </a:lnTo>
                  <a:lnTo>
                    <a:pt x="876" y="930"/>
                  </a:lnTo>
                  <a:lnTo>
                    <a:pt x="896" y="914"/>
                  </a:lnTo>
                  <a:lnTo>
                    <a:pt x="914" y="896"/>
                  </a:lnTo>
                  <a:lnTo>
                    <a:pt x="930" y="878"/>
                  </a:lnTo>
                  <a:lnTo>
                    <a:pt x="946" y="858"/>
                  </a:lnTo>
                  <a:lnTo>
                    <a:pt x="962" y="838"/>
                  </a:lnTo>
                  <a:lnTo>
                    <a:pt x="976" y="818"/>
                  </a:lnTo>
                  <a:lnTo>
                    <a:pt x="990" y="796"/>
                  </a:lnTo>
                  <a:lnTo>
                    <a:pt x="1002" y="772"/>
                  </a:lnTo>
                  <a:lnTo>
                    <a:pt x="1012" y="750"/>
                  </a:lnTo>
                  <a:lnTo>
                    <a:pt x="1022" y="726"/>
                  </a:lnTo>
                  <a:lnTo>
                    <a:pt x="1032" y="700"/>
                  </a:lnTo>
                  <a:lnTo>
                    <a:pt x="1040" y="676"/>
                  </a:lnTo>
                  <a:lnTo>
                    <a:pt x="1040" y="676"/>
                  </a:lnTo>
                  <a:lnTo>
                    <a:pt x="1046" y="650"/>
                  </a:lnTo>
                  <a:lnTo>
                    <a:pt x="1052" y="624"/>
                  </a:lnTo>
                  <a:lnTo>
                    <a:pt x="1056" y="598"/>
                  </a:lnTo>
                  <a:lnTo>
                    <a:pt x="1058" y="572"/>
                  </a:lnTo>
                  <a:lnTo>
                    <a:pt x="1058" y="546"/>
                  </a:lnTo>
                  <a:lnTo>
                    <a:pt x="1058" y="520"/>
                  </a:lnTo>
                  <a:lnTo>
                    <a:pt x="1056" y="494"/>
                  </a:lnTo>
                  <a:lnTo>
                    <a:pt x="1054" y="470"/>
                  </a:lnTo>
                  <a:lnTo>
                    <a:pt x="1050" y="444"/>
                  </a:lnTo>
                  <a:lnTo>
                    <a:pt x="1046" y="420"/>
                  </a:lnTo>
                  <a:lnTo>
                    <a:pt x="1040" y="396"/>
                  </a:lnTo>
                  <a:lnTo>
                    <a:pt x="1032" y="372"/>
                  </a:lnTo>
                  <a:lnTo>
                    <a:pt x="1014" y="326"/>
                  </a:lnTo>
                  <a:lnTo>
                    <a:pt x="990" y="282"/>
                  </a:lnTo>
                  <a:lnTo>
                    <a:pt x="964" y="240"/>
                  </a:lnTo>
                  <a:lnTo>
                    <a:pt x="934" y="200"/>
                  </a:lnTo>
                  <a:lnTo>
                    <a:pt x="918" y="182"/>
                  </a:lnTo>
                  <a:lnTo>
                    <a:pt x="900" y="164"/>
                  </a:lnTo>
                  <a:lnTo>
                    <a:pt x="880" y="146"/>
                  </a:lnTo>
                  <a:lnTo>
                    <a:pt x="862" y="130"/>
                  </a:lnTo>
                  <a:lnTo>
                    <a:pt x="842" y="116"/>
                  </a:lnTo>
                  <a:lnTo>
                    <a:pt x="820" y="100"/>
                  </a:lnTo>
                  <a:lnTo>
                    <a:pt x="798" y="88"/>
                  </a:lnTo>
                  <a:lnTo>
                    <a:pt x="776" y="76"/>
                  </a:lnTo>
                  <a:lnTo>
                    <a:pt x="752" y="64"/>
                  </a:lnTo>
                  <a:lnTo>
                    <a:pt x="728" y="54"/>
                  </a:lnTo>
                  <a:lnTo>
                    <a:pt x="702" y="44"/>
                  </a:lnTo>
                  <a:lnTo>
                    <a:pt x="678" y="38"/>
                  </a:lnTo>
                  <a:lnTo>
                    <a:pt x="678" y="38"/>
                  </a:lnTo>
                  <a:close/>
                </a:path>
              </a:pathLst>
            </a:custGeom>
            <a:solidFill>
              <a:srgbClr val="EFCD1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grpSp>
      <p:grpSp>
        <p:nvGrpSpPr>
          <p:cNvPr id="78" name="组合 77"/>
          <p:cNvGrpSpPr/>
          <p:nvPr>
            <p:custDataLst>
              <p:tags r:id="rId63"/>
            </p:custDataLst>
          </p:nvPr>
        </p:nvGrpSpPr>
        <p:grpSpPr>
          <a:xfrm>
            <a:off x="5826257" y="901424"/>
            <a:ext cx="450154" cy="592807"/>
            <a:chOff x="8366125" y="2819401"/>
            <a:chExt cx="450850" cy="593725"/>
          </a:xfrm>
          <a:solidFill>
            <a:srgbClr val="9F7011"/>
          </a:solidFill>
        </p:grpSpPr>
        <p:sp>
          <p:nvSpPr>
            <p:cNvPr id="79" name="Freeform 50"/>
            <p:cNvSpPr/>
            <p:nvPr>
              <p:custDataLst>
                <p:tags r:id="rId64"/>
              </p:custDataLst>
            </p:nvPr>
          </p:nvSpPr>
          <p:spPr bwMode="auto">
            <a:xfrm>
              <a:off x="8467725" y="2819401"/>
              <a:ext cx="200025" cy="242888"/>
            </a:xfrm>
            <a:custGeom>
              <a:avLst/>
              <a:gdLst>
                <a:gd name="T0" fmla="*/ 241 w 250"/>
                <a:gd name="T1" fmla="*/ 139 h 305"/>
                <a:gd name="T2" fmla="*/ 235 w 250"/>
                <a:gd name="T3" fmla="*/ 138 h 305"/>
                <a:gd name="T4" fmla="*/ 236 w 250"/>
                <a:gd name="T5" fmla="*/ 108 h 305"/>
                <a:gd name="T6" fmla="*/ 235 w 250"/>
                <a:gd name="T7" fmla="*/ 85 h 305"/>
                <a:gd name="T8" fmla="*/ 227 w 250"/>
                <a:gd name="T9" fmla="*/ 64 h 305"/>
                <a:gd name="T10" fmla="*/ 218 w 250"/>
                <a:gd name="T11" fmla="*/ 46 h 305"/>
                <a:gd name="T12" fmla="*/ 204 w 250"/>
                <a:gd name="T13" fmla="*/ 30 h 305"/>
                <a:gd name="T14" fmla="*/ 187 w 250"/>
                <a:gd name="T15" fmla="*/ 17 h 305"/>
                <a:gd name="T16" fmla="*/ 168 w 250"/>
                <a:gd name="T17" fmla="*/ 8 h 305"/>
                <a:gd name="T18" fmla="*/ 147 w 250"/>
                <a:gd name="T19" fmla="*/ 2 h 305"/>
                <a:gd name="T20" fmla="*/ 124 w 250"/>
                <a:gd name="T21" fmla="*/ 0 h 305"/>
                <a:gd name="T22" fmla="*/ 113 w 250"/>
                <a:gd name="T23" fmla="*/ 0 h 305"/>
                <a:gd name="T24" fmla="*/ 92 w 250"/>
                <a:gd name="T25" fmla="*/ 5 h 305"/>
                <a:gd name="T26" fmla="*/ 71 w 250"/>
                <a:gd name="T27" fmla="*/ 12 h 305"/>
                <a:gd name="T28" fmla="*/ 54 w 250"/>
                <a:gd name="T29" fmla="*/ 23 h 305"/>
                <a:gd name="T30" fmla="*/ 38 w 250"/>
                <a:gd name="T31" fmla="*/ 37 h 305"/>
                <a:gd name="T32" fmla="*/ 26 w 250"/>
                <a:gd name="T33" fmla="*/ 54 h 305"/>
                <a:gd name="T34" fmla="*/ 18 w 250"/>
                <a:gd name="T35" fmla="*/ 74 h 305"/>
                <a:gd name="T36" fmla="*/ 14 w 250"/>
                <a:gd name="T37" fmla="*/ 97 h 305"/>
                <a:gd name="T38" fmla="*/ 14 w 250"/>
                <a:gd name="T39" fmla="*/ 108 h 305"/>
                <a:gd name="T40" fmla="*/ 15 w 250"/>
                <a:gd name="T41" fmla="*/ 138 h 305"/>
                <a:gd name="T42" fmla="*/ 9 w 250"/>
                <a:gd name="T43" fmla="*/ 139 h 305"/>
                <a:gd name="T44" fmla="*/ 3 w 250"/>
                <a:gd name="T45" fmla="*/ 144 h 305"/>
                <a:gd name="T46" fmla="*/ 0 w 250"/>
                <a:gd name="T47" fmla="*/ 152 h 305"/>
                <a:gd name="T48" fmla="*/ 0 w 250"/>
                <a:gd name="T49" fmla="*/ 162 h 305"/>
                <a:gd name="T50" fmla="*/ 2 w 250"/>
                <a:gd name="T51" fmla="*/ 175 h 305"/>
                <a:gd name="T52" fmla="*/ 7 w 250"/>
                <a:gd name="T53" fmla="*/ 185 h 305"/>
                <a:gd name="T54" fmla="*/ 19 w 250"/>
                <a:gd name="T55" fmla="*/ 197 h 305"/>
                <a:gd name="T56" fmla="*/ 26 w 250"/>
                <a:gd name="T57" fmla="*/ 200 h 305"/>
                <a:gd name="T58" fmla="*/ 29 w 250"/>
                <a:gd name="T59" fmla="*/ 218 h 305"/>
                <a:gd name="T60" fmla="*/ 38 w 250"/>
                <a:gd name="T61" fmla="*/ 249 h 305"/>
                <a:gd name="T62" fmla="*/ 53 w 250"/>
                <a:gd name="T63" fmla="*/ 271 h 305"/>
                <a:gd name="T64" fmla="*/ 70 w 250"/>
                <a:gd name="T65" fmla="*/ 287 h 305"/>
                <a:gd name="T66" fmla="*/ 88 w 250"/>
                <a:gd name="T67" fmla="*/ 297 h 305"/>
                <a:gd name="T68" fmla="*/ 111 w 250"/>
                <a:gd name="T69" fmla="*/ 304 h 305"/>
                <a:gd name="T70" fmla="*/ 124 w 250"/>
                <a:gd name="T71" fmla="*/ 305 h 305"/>
                <a:gd name="T72" fmla="*/ 126 w 250"/>
                <a:gd name="T73" fmla="*/ 305 h 305"/>
                <a:gd name="T74" fmla="*/ 129 w 250"/>
                <a:gd name="T75" fmla="*/ 305 h 305"/>
                <a:gd name="T76" fmla="*/ 153 w 250"/>
                <a:gd name="T77" fmla="*/ 300 h 305"/>
                <a:gd name="T78" fmla="*/ 172 w 250"/>
                <a:gd name="T79" fmla="*/ 293 h 305"/>
                <a:gd name="T80" fmla="*/ 189 w 250"/>
                <a:gd name="T81" fmla="*/ 280 h 305"/>
                <a:gd name="T82" fmla="*/ 204 w 250"/>
                <a:gd name="T83" fmla="*/ 261 h 305"/>
                <a:gd name="T84" fmla="*/ 218 w 250"/>
                <a:gd name="T85" fmla="*/ 235 h 305"/>
                <a:gd name="T86" fmla="*/ 224 w 250"/>
                <a:gd name="T87" fmla="*/ 200 h 305"/>
                <a:gd name="T88" fmla="*/ 227 w 250"/>
                <a:gd name="T89" fmla="*/ 198 h 305"/>
                <a:gd name="T90" fmla="*/ 237 w 250"/>
                <a:gd name="T91" fmla="*/ 192 h 305"/>
                <a:gd name="T92" fmla="*/ 248 w 250"/>
                <a:gd name="T93" fmla="*/ 175 h 305"/>
                <a:gd name="T94" fmla="*/ 249 w 250"/>
                <a:gd name="T95" fmla="*/ 168 h 305"/>
                <a:gd name="T96" fmla="*/ 250 w 250"/>
                <a:gd name="T97" fmla="*/ 157 h 305"/>
                <a:gd name="T98" fmla="*/ 248 w 250"/>
                <a:gd name="T99" fmla="*/ 148 h 305"/>
                <a:gd name="T100" fmla="*/ 243 w 250"/>
                <a:gd name="T101" fmla="*/ 140 h 305"/>
                <a:gd name="T102" fmla="*/ 241 w 250"/>
                <a:gd name="T103" fmla="*/ 139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0" h="305">
                  <a:moveTo>
                    <a:pt x="241" y="139"/>
                  </a:moveTo>
                  <a:lnTo>
                    <a:pt x="241" y="139"/>
                  </a:lnTo>
                  <a:lnTo>
                    <a:pt x="235" y="138"/>
                  </a:lnTo>
                  <a:lnTo>
                    <a:pt x="235" y="138"/>
                  </a:lnTo>
                  <a:lnTo>
                    <a:pt x="236" y="108"/>
                  </a:lnTo>
                  <a:lnTo>
                    <a:pt x="236" y="108"/>
                  </a:lnTo>
                  <a:lnTo>
                    <a:pt x="236" y="97"/>
                  </a:lnTo>
                  <a:lnTo>
                    <a:pt x="235" y="85"/>
                  </a:lnTo>
                  <a:lnTo>
                    <a:pt x="231" y="74"/>
                  </a:lnTo>
                  <a:lnTo>
                    <a:pt x="227" y="64"/>
                  </a:lnTo>
                  <a:lnTo>
                    <a:pt x="224" y="54"/>
                  </a:lnTo>
                  <a:lnTo>
                    <a:pt x="218" y="46"/>
                  </a:lnTo>
                  <a:lnTo>
                    <a:pt x="212" y="37"/>
                  </a:lnTo>
                  <a:lnTo>
                    <a:pt x="204" y="30"/>
                  </a:lnTo>
                  <a:lnTo>
                    <a:pt x="196" y="23"/>
                  </a:lnTo>
                  <a:lnTo>
                    <a:pt x="187" y="17"/>
                  </a:lnTo>
                  <a:lnTo>
                    <a:pt x="178" y="12"/>
                  </a:lnTo>
                  <a:lnTo>
                    <a:pt x="168" y="8"/>
                  </a:lnTo>
                  <a:lnTo>
                    <a:pt x="158" y="5"/>
                  </a:lnTo>
                  <a:lnTo>
                    <a:pt x="147" y="2"/>
                  </a:lnTo>
                  <a:lnTo>
                    <a:pt x="136" y="0"/>
                  </a:lnTo>
                  <a:lnTo>
                    <a:pt x="124" y="0"/>
                  </a:lnTo>
                  <a:lnTo>
                    <a:pt x="124" y="0"/>
                  </a:lnTo>
                  <a:lnTo>
                    <a:pt x="113" y="0"/>
                  </a:lnTo>
                  <a:lnTo>
                    <a:pt x="103" y="2"/>
                  </a:lnTo>
                  <a:lnTo>
                    <a:pt x="92" y="5"/>
                  </a:lnTo>
                  <a:lnTo>
                    <a:pt x="82" y="8"/>
                  </a:lnTo>
                  <a:lnTo>
                    <a:pt x="71" y="12"/>
                  </a:lnTo>
                  <a:lnTo>
                    <a:pt x="63" y="17"/>
                  </a:lnTo>
                  <a:lnTo>
                    <a:pt x="54" y="23"/>
                  </a:lnTo>
                  <a:lnTo>
                    <a:pt x="46" y="30"/>
                  </a:lnTo>
                  <a:lnTo>
                    <a:pt x="38" y="37"/>
                  </a:lnTo>
                  <a:lnTo>
                    <a:pt x="32" y="46"/>
                  </a:lnTo>
                  <a:lnTo>
                    <a:pt x="26" y="54"/>
                  </a:lnTo>
                  <a:lnTo>
                    <a:pt x="21" y="64"/>
                  </a:lnTo>
                  <a:lnTo>
                    <a:pt x="18" y="74"/>
                  </a:lnTo>
                  <a:lnTo>
                    <a:pt x="15" y="85"/>
                  </a:lnTo>
                  <a:lnTo>
                    <a:pt x="14" y="97"/>
                  </a:lnTo>
                  <a:lnTo>
                    <a:pt x="14" y="108"/>
                  </a:lnTo>
                  <a:lnTo>
                    <a:pt x="14" y="108"/>
                  </a:lnTo>
                  <a:lnTo>
                    <a:pt x="15" y="138"/>
                  </a:lnTo>
                  <a:lnTo>
                    <a:pt x="15" y="138"/>
                  </a:lnTo>
                  <a:lnTo>
                    <a:pt x="9" y="139"/>
                  </a:lnTo>
                  <a:lnTo>
                    <a:pt x="9" y="139"/>
                  </a:lnTo>
                  <a:lnTo>
                    <a:pt x="6" y="140"/>
                  </a:lnTo>
                  <a:lnTo>
                    <a:pt x="3" y="144"/>
                  </a:lnTo>
                  <a:lnTo>
                    <a:pt x="1" y="148"/>
                  </a:lnTo>
                  <a:lnTo>
                    <a:pt x="0" y="152"/>
                  </a:lnTo>
                  <a:lnTo>
                    <a:pt x="0" y="157"/>
                  </a:lnTo>
                  <a:lnTo>
                    <a:pt x="0" y="162"/>
                  </a:lnTo>
                  <a:lnTo>
                    <a:pt x="1" y="168"/>
                  </a:lnTo>
                  <a:lnTo>
                    <a:pt x="2" y="175"/>
                  </a:lnTo>
                  <a:lnTo>
                    <a:pt x="2" y="175"/>
                  </a:lnTo>
                  <a:lnTo>
                    <a:pt x="7" y="185"/>
                  </a:lnTo>
                  <a:lnTo>
                    <a:pt x="12" y="192"/>
                  </a:lnTo>
                  <a:lnTo>
                    <a:pt x="19" y="197"/>
                  </a:lnTo>
                  <a:lnTo>
                    <a:pt x="23" y="198"/>
                  </a:lnTo>
                  <a:lnTo>
                    <a:pt x="26" y="200"/>
                  </a:lnTo>
                  <a:lnTo>
                    <a:pt x="26" y="200"/>
                  </a:lnTo>
                  <a:lnTo>
                    <a:pt x="29" y="218"/>
                  </a:lnTo>
                  <a:lnTo>
                    <a:pt x="32" y="235"/>
                  </a:lnTo>
                  <a:lnTo>
                    <a:pt x="38" y="249"/>
                  </a:lnTo>
                  <a:lnTo>
                    <a:pt x="46" y="261"/>
                  </a:lnTo>
                  <a:lnTo>
                    <a:pt x="53" y="271"/>
                  </a:lnTo>
                  <a:lnTo>
                    <a:pt x="61" y="280"/>
                  </a:lnTo>
                  <a:lnTo>
                    <a:pt x="70" y="287"/>
                  </a:lnTo>
                  <a:lnTo>
                    <a:pt x="78" y="293"/>
                  </a:lnTo>
                  <a:lnTo>
                    <a:pt x="88" y="297"/>
                  </a:lnTo>
                  <a:lnTo>
                    <a:pt x="95" y="300"/>
                  </a:lnTo>
                  <a:lnTo>
                    <a:pt x="111" y="304"/>
                  </a:lnTo>
                  <a:lnTo>
                    <a:pt x="121" y="305"/>
                  </a:lnTo>
                  <a:lnTo>
                    <a:pt x="124" y="305"/>
                  </a:lnTo>
                  <a:lnTo>
                    <a:pt x="124" y="305"/>
                  </a:lnTo>
                  <a:lnTo>
                    <a:pt x="126" y="305"/>
                  </a:lnTo>
                  <a:lnTo>
                    <a:pt x="126" y="305"/>
                  </a:lnTo>
                  <a:lnTo>
                    <a:pt x="129" y="305"/>
                  </a:lnTo>
                  <a:lnTo>
                    <a:pt x="139" y="304"/>
                  </a:lnTo>
                  <a:lnTo>
                    <a:pt x="153" y="300"/>
                  </a:lnTo>
                  <a:lnTo>
                    <a:pt x="162" y="297"/>
                  </a:lnTo>
                  <a:lnTo>
                    <a:pt x="172" y="293"/>
                  </a:lnTo>
                  <a:lnTo>
                    <a:pt x="180" y="287"/>
                  </a:lnTo>
                  <a:lnTo>
                    <a:pt x="189" y="280"/>
                  </a:lnTo>
                  <a:lnTo>
                    <a:pt x="197" y="271"/>
                  </a:lnTo>
                  <a:lnTo>
                    <a:pt x="204" y="261"/>
                  </a:lnTo>
                  <a:lnTo>
                    <a:pt x="212" y="249"/>
                  </a:lnTo>
                  <a:lnTo>
                    <a:pt x="218" y="235"/>
                  </a:lnTo>
                  <a:lnTo>
                    <a:pt x="221" y="218"/>
                  </a:lnTo>
                  <a:lnTo>
                    <a:pt x="224" y="200"/>
                  </a:lnTo>
                  <a:lnTo>
                    <a:pt x="224" y="200"/>
                  </a:lnTo>
                  <a:lnTo>
                    <a:pt x="227" y="198"/>
                  </a:lnTo>
                  <a:lnTo>
                    <a:pt x="231" y="197"/>
                  </a:lnTo>
                  <a:lnTo>
                    <a:pt x="237" y="192"/>
                  </a:lnTo>
                  <a:lnTo>
                    <a:pt x="243" y="185"/>
                  </a:lnTo>
                  <a:lnTo>
                    <a:pt x="248" y="175"/>
                  </a:lnTo>
                  <a:lnTo>
                    <a:pt x="248" y="175"/>
                  </a:lnTo>
                  <a:lnTo>
                    <a:pt x="249" y="168"/>
                  </a:lnTo>
                  <a:lnTo>
                    <a:pt x="250" y="162"/>
                  </a:lnTo>
                  <a:lnTo>
                    <a:pt x="250" y="157"/>
                  </a:lnTo>
                  <a:lnTo>
                    <a:pt x="250" y="152"/>
                  </a:lnTo>
                  <a:lnTo>
                    <a:pt x="248" y="148"/>
                  </a:lnTo>
                  <a:lnTo>
                    <a:pt x="247" y="144"/>
                  </a:lnTo>
                  <a:lnTo>
                    <a:pt x="243" y="140"/>
                  </a:lnTo>
                  <a:lnTo>
                    <a:pt x="241" y="139"/>
                  </a:lnTo>
                  <a:lnTo>
                    <a:pt x="241" y="1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80" name="Freeform 51"/>
            <p:cNvSpPr>
              <a:spLocks noEditPoints="1"/>
            </p:cNvSpPr>
            <p:nvPr>
              <p:custDataLst>
                <p:tags r:id="rId65"/>
              </p:custDataLst>
            </p:nvPr>
          </p:nvSpPr>
          <p:spPr bwMode="auto">
            <a:xfrm>
              <a:off x="8366125" y="3078163"/>
              <a:ext cx="450850" cy="334963"/>
            </a:xfrm>
            <a:custGeom>
              <a:avLst/>
              <a:gdLst>
                <a:gd name="T0" fmla="*/ 504 w 568"/>
                <a:gd name="T1" fmla="*/ 376 h 421"/>
                <a:gd name="T2" fmla="*/ 469 w 568"/>
                <a:gd name="T3" fmla="*/ 397 h 421"/>
                <a:gd name="T4" fmla="*/ 429 w 568"/>
                <a:gd name="T5" fmla="*/ 408 h 421"/>
                <a:gd name="T6" fmla="*/ 401 w 568"/>
                <a:gd name="T7" fmla="*/ 408 h 421"/>
                <a:gd name="T8" fmla="*/ 361 w 568"/>
                <a:gd name="T9" fmla="*/ 397 h 421"/>
                <a:gd name="T10" fmla="*/ 326 w 568"/>
                <a:gd name="T11" fmla="*/ 376 h 421"/>
                <a:gd name="T12" fmla="*/ 305 w 568"/>
                <a:gd name="T13" fmla="*/ 357 h 421"/>
                <a:gd name="T14" fmla="*/ 285 w 568"/>
                <a:gd name="T15" fmla="*/ 321 h 421"/>
                <a:gd name="T16" fmla="*/ 275 w 568"/>
                <a:gd name="T17" fmla="*/ 282 h 421"/>
                <a:gd name="T18" fmla="*/ 275 w 568"/>
                <a:gd name="T19" fmla="*/ 253 h 421"/>
                <a:gd name="T20" fmla="*/ 285 w 568"/>
                <a:gd name="T21" fmla="*/ 214 h 421"/>
                <a:gd name="T22" fmla="*/ 305 w 568"/>
                <a:gd name="T23" fmla="*/ 178 h 421"/>
                <a:gd name="T24" fmla="*/ 326 w 568"/>
                <a:gd name="T25" fmla="*/ 158 h 421"/>
                <a:gd name="T26" fmla="*/ 361 w 568"/>
                <a:gd name="T27" fmla="*/ 138 h 421"/>
                <a:gd name="T28" fmla="*/ 401 w 568"/>
                <a:gd name="T29" fmla="*/ 127 h 421"/>
                <a:gd name="T30" fmla="*/ 429 w 568"/>
                <a:gd name="T31" fmla="*/ 127 h 421"/>
                <a:gd name="T32" fmla="*/ 469 w 568"/>
                <a:gd name="T33" fmla="*/ 138 h 421"/>
                <a:gd name="T34" fmla="*/ 504 w 568"/>
                <a:gd name="T35" fmla="*/ 158 h 421"/>
                <a:gd name="T36" fmla="*/ 524 w 568"/>
                <a:gd name="T37" fmla="*/ 178 h 421"/>
                <a:gd name="T38" fmla="*/ 544 w 568"/>
                <a:gd name="T39" fmla="*/ 214 h 421"/>
                <a:gd name="T40" fmla="*/ 555 w 568"/>
                <a:gd name="T41" fmla="*/ 253 h 421"/>
                <a:gd name="T42" fmla="*/ 555 w 568"/>
                <a:gd name="T43" fmla="*/ 282 h 421"/>
                <a:gd name="T44" fmla="*/ 544 w 568"/>
                <a:gd name="T45" fmla="*/ 321 h 421"/>
                <a:gd name="T46" fmla="*/ 524 w 568"/>
                <a:gd name="T47" fmla="*/ 357 h 421"/>
                <a:gd name="T48" fmla="*/ 508 w 568"/>
                <a:gd name="T49" fmla="*/ 145 h 421"/>
                <a:gd name="T50" fmla="*/ 503 w 568"/>
                <a:gd name="T51" fmla="*/ 117 h 421"/>
                <a:gd name="T52" fmla="*/ 488 w 568"/>
                <a:gd name="T53" fmla="*/ 77 h 421"/>
                <a:gd name="T54" fmla="*/ 463 w 568"/>
                <a:gd name="T55" fmla="*/ 44 h 421"/>
                <a:gd name="T56" fmla="*/ 430 w 568"/>
                <a:gd name="T57" fmla="*/ 19 h 421"/>
                <a:gd name="T58" fmla="*/ 391 w 568"/>
                <a:gd name="T59" fmla="*/ 4 h 421"/>
                <a:gd name="T60" fmla="*/ 314 w 568"/>
                <a:gd name="T61" fmla="*/ 49 h 421"/>
                <a:gd name="T62" fmla="*/ 303 w 568"/>
                <a:gd name="T63" fmla="*/ 54 h 421"/>
                <a:gd name="T64" fmla="*/ 253 w 568"/>
                <a:gd name="T65" fmla="*/ 11 h 421"/>
                <a:gd name="T66" fmla="*/ 253 w 568"/>
                <a:gd name="T67" fmla="*/ 11 h 421"/>
                <a:gd name="T68" fmla="*/ 215 w 568"/>
                <a:gd name="T69" fmla="*/ 49 h 421"/>
                <a:gd name="T70" fmla="*/ 199 w 568"/>
                <a:gd name="T71" fmla="*/ 53 h 421"/>
                <a:gd name="T72" fmla="*/ 144 w 568"/>
                <a:gd name="T73" fmla="*/ 0 h 421"/>
                <a:gd name="T74" fmla="*/ 101 w 568"/>
                <a:gd name="T75" fmla="*/ 8 h 421"/>
                <a:gd name="T76" fmla="*/ 63 w 568"/>
                <a:gd name="T77" fmla="*/ 29 h 421"/>
                <a:gd name="T78" fmla="*/ 33 w 568"/>
                <a:gd name="T79" fmla="*/ 58 h 421"/>
                <a:gd name="T80" fmla="*/ 11 w 568"/>
                <a:gd name="T81" fmla="*/ 95 h 421"/>
                <a:gd name="T82" fmla="*/ 1 w 568"/>
                <a:gd name="T83" fmla="*/ 138 h 421"/>
                <a:gd name="T84" fmla="*/ 0 w 568"/>
                <a:gd name="T85" fmla="*/ 344 h 421"/>
                <a:gd name="T86" fmla="*/ 63 w 568"/>
                <a:gd name="T87" fmla="*/ 378 h 421"/>
                <a:gd name="T88" fmla="*/ 86 w 568"/>
                <a:gd name="T89" fmla="*/ 192 h 421"/>
                <a:gd name="T90" fmla="*/ 93 w 568"/>
                <a:gd name="T91" fmla="*/ 151 h 421"/>
                <a:gd name="T92" fmla="*/ 98 w 568"/>
                <a:gd name="T93" fmla="*/ 392 h 421"/>
                <a:gd name="T94" fmla="*/ 136 w 568"/>
                <a:gd name="T95" fmla="*/ 403 h 421"/>
                <a:gd name="T96" fmla="*/ 194 w 568"/>
                <a:gd name="T97" fmla="*/ 415 h 421"/>
                <a:gd name="T98" fmla="*/ 253 w 568"/>
                <a:gd name="T99" fmla="*/ 419 h 421"/>
                <a:gd name="T100" fmla="*/ 304 w 568"/>
                <a:gd name="T101" fmla="*/ 416 h 421"/>
                <a:gd name="T102" fmla="*/ 353 w 568"/>
                <a:gd name="T103" fmla="*/ 408 h 421"/>
                <a:gd name="T104" fmla="*/ 383 w 568"/>
                <a:gd name="T105" fmla="*/ 417 h 421"/>
                <a:gd name="T106" fmla="*/ 415 w 568"/>
                <a:gd name="T107" fmla="*/ 421 h 421"/>
                <a:gd name="T108" fmla="*/ 461 w 568"/>
                <a:gd name="T109" fmla="*/ 414 h 421"/>
                <a:gd name="T110" fmla="*/ 501 w 568"/>
                <a:gd name="T111" fmla="*/ 394 h 421"/>
                <a:gd name="T112" fmla="*/ 533 w 568"/>
                <a:gd name="T113" fmla="*/ 365 h 421"/>
                <a:gd name="T114" fmla="*/ 556 w 568"/>
                <a:gd name="T115" fmla="*/ 327 h 421"/>
                <a:gd name="T116" fmla="*/ 567 w 568"/>
                <a:gd name="T117" fmla="*/ 283 h 421"/>
                <a:gd name="T118" fmla="*/ 567 w 568"/>
                <a:gd name="T119" fmla="*/ 249 h 421"/>
                <a:gd name="T120" fmla="*/ 551 w 568"/>
                <a:gd name="T121" fmla="*/ 198 h 421"/>
                <a:gd name="T122" fmla="*/ 520 w 568"/>
                <a:gd name="T123" fmla="*/ 15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8" h="421">
                  <a:moveTo>
                    <a:pt x="514" y="367"/>
                  </a:moveTo>
                  <a:lnTo>
                    <a:pt x="514" y="367"/>
                  </a:lnTo>
                  <a:lnTo>
                    <a:pt x="504" y="376"/>
                  </a:lnTo>
                  <a:lnTo>
                    <a:pt x="492" y="385"/>
                  </a:lnTo>
                  <a:lnTo>
                    <a:pt x="481" y="392"/>
                  </a:lnTo>
                  <a:lnTo>
                    <a:pt x="469" y="397"/>
                  </a:lnTo>
                  <a:lnTo>
                    <a:pt x="456" y="402"/>
                  </a:lnTo>
                  <a:lnTo>
                    <a:pt x="442" y="405"/>
                  </a:lnTo>
                  <a:lnTo>
                    <a:pt x="429" y="408"/>
                  </a:lnTo>
                  <a:lnTo>
                    <a:pt x="415" y="408"/>
                  </a:lnTo>
                  <a:lnTo>
                    <a:pt x="415" y="408"/>
                  </a:lnTo>
                  <a:lnTo>
                    <a:pt x="401" y="408"/>
                  </a:lnTo>
                  <a:lnTo>
                    <a:pt x="387" y="405"/>
                  </a:lnTo>
                  <a:lnTo>
                    <a:pt x="373" y="402"/>
                  </a:lnTo>
                  <a:lnTo>
                    <a:pt x="361" y="397"/>
                  </a:lnTo>
                  <a:lnTo>
                    <a:pt x="348" y="392"/>
                  </a:lnTo>
                  <a:lnTo>
                    <a:pt x="337" y="385"/>
                  </a:lnTo>
                  <a:lnTo>
                    <a:pt x="326" y="376"/>
                  </a:lnTo>
                  <a:lnTo>
                    <a:pt x="315" y="367"/>
                  </a:lnTo>
                  <a:lnTo>
                    <a:pt x="315" y="367"/>
                  </a:lnTo>
                  <a:lnTo>
                    <a:pt x="305" y="357"/>
                  </a:lnTo>
                  <a:lnTo>
                    <a:pt x="297" y="345"/>
                  </a:lnTo>
                  <a:lnTo>
                    <a:pt x="291" y="334"/>
                  </a:lnTo>
                  <a:lnTo>
                    <a:pt x="285" y="321"/>
                  </a:lnTo>
                  <a:lnTo>
                    <a:pt x="280" y="308"/>
                  </a:lnTo>
                  <a:lnTo>
                    <a:pt x="276" y="295"/>
                  </a:lnTo>
                  <a:lnTo>
                    <a:pt x="275" y="282"/>
                  </a:lnTo>
                  <a:lnTo>
                    <a:pt x="274" y="267"/>
                  </a:lnTo>
                  <a:lnTo>
                    <a:pt x="274" y="267"/>
                  </a:lnTo>
                  <a:lnTo>
                    <a:pt x="275" y="253"/>
                  </a:lnTo>
                  <a:lnTo>
                    <a:pt x="276" y="239"/>
                  </a:lnTo>
                  <a:lnTo>
                    <a:pt x="280" y="226"/>
                  </a:lnTo>
                  <a:lnTo>
                    <a:pt x="285" y="214"/>
                  </a:lnTo>
                  <a:lnTo>
                    <a:pt x="291" y="201"/>
                  </a:lnTo>
                  <a:lnTo>
                    <a:pt x="297" y="190"/>
                  </a:lnTo>
                  <a:lnTo>
                    <a:pt x="305" y="178"/>
                  </a:lnTo>
                  <a:lnTo>
                    <a:pt x="315" y="168"/>
                  </a:lnTo>
                  <a:lnTo>
                    <a:pt x="315" y="168"/>
                  </a:lnTo>
                  <a:lnTo>
                    <a:pt x="326" y="158"/>
                  </a:lnTo>
                  <a:lnTo>
                    <a:pt x="337" y="150"/>
                  </a:lnTo>
                  <a:lnTo>
                    <a:pt x="348" y="144"/>
                  </a:lnTo>
                  <a:lnTo>
                    <a:pt x="361" y="138"/>
                  </a:lnTo>
                  <a:lnTo>
                    <a:pt x="373" y="133"/>
                  </a:lnTo>
                  <a:lnTo>
                    <a:pt x="387" y="129"/>
                  </a:lnTo>
                  <a:lnTo>
                    <a:pt x="401" y="127"/>
                  </a:lnTo>
                  <a:lnTo>
                    <a:pt x="415" y="127"/>
                  </a:lnTo>
                  <a:lnTo>
                    <a:pt x="415" y="127"/>
                  </a:lnTo>
                  <a:lnTo>
                    <a:pt x="429" y="127"/>
                  </a:lnTo>
                  <a:lnTo>
                    <a:pt x="442" y="129"/>
                  </a:lnTo>
                  <a:lnTo>
                    <a:pt x="456" y="133"/>
                  </a:lnTo>
                  <a:lnTo>
                    <a:pt x="469" y="138"/>
                  </a:lnTo>
                  <a:lnTo>
                    <a:pt x="481" y="144"/>
                  </a:lnTo>
                  <a:lnTo>
                    <a:pt x="492" y="150"/>
                  </a:lnTo>
                  <a:lnTo>
                    <a:pt x="504" y="158"/>
                  </a:lnTo>
                  <a:lnTo>
                    <a:pt x="514" y="168"/>
                  </a:lnTo>
                  <a:lnTo>
                    <a:pt x="514" y="168"/>
                  </a:lnTo>
                  <a:lnTo>
                    <a:pt x="524" y="178"/>
                  </a:lnTo>
                  <a:lnTo>
                    <a:pt x="532" y="190"/>
                  </a:lnTo>
                  <a:lnTo>
                    <a:pt x="539" y="201"/>
                  </a:lnTo>
                  <a:lnTo>
                    <a:pt x="544" y="214"/>
                  </a:lnTo>
                  <a:lnTo>
                    <a:pt x="549" y="226"/>
                  </a:lnTo>
                  <a:lnTo>
                    <a:pt x="553" y="239"/>
                  </a:lnTo>
                  <a:lnTo>
                    <a:pt x="555" y="253"/>
                  </a:lnTo>
                  <a:lnTo>
                    <a:pt x="555" y="267"/>
                  </a:lnTo>
                  <a:lnTo>
                    <a:pt x="555" y="267"/>
                  </a:lnTo>
                  <a:lnTo>
                    <a:pt x="555" y="282"/>
                  </a:lnTo>
                  <a:lnTo>
                    <a:pt x="553" y="295"/>
                  </a:lnTo>
                  <a:lnTo>
                    <a:pt x="549" y="308"/>
                  </a:lnTo>
                  <a:lnTo>
                    <a:pt x="544" y="321"/>
                  </a:lnTo>
                  <a:lnTo>
                    <a:pt x="539" y="334"/>
                  </a:lnTo>
                  <a:lnTo>
                    <a:pt x="532" y="345"/>
                  </a:lnTo>
                  <a:lnTo>
                    <a:pt x="524" y="357"/>
                  </a:lnTo>
                  <a:lnTo>
                    <a:pt x="514" y="367"/>
                  </a:lnTo>
                  <a:lnTo>
                    <a:pt x="514" y="367"/>
                  </a:lnTo>
                  <a:close/>
                  <a:moveTo>
                    <a:pt x="508" y="145"/>
                  </a:moveTo>
                  <a:lnTo>
                    <a:pt x="508" y="145"/>
                  </a:lnTo>
                  <a:lnTo>
                    <a:pt x="505" y="130"/>
                  </a:lnTo>
                  <a:lnTo>
                    <a:pt x="503" y="117"/>
                  </a:lnTo>
                  <a:lnTo>
                    <a:pt x="499" y="103"/>
                  </a:lnTo>
                  <a:lnTo>
                    <a:pt x="494" y="90"/>
                  </a:lnTo>
                  <a:lnTo>
                    <a:pt x="488" y="77"/>
                  </a:lnTo>
                  <a:lnTo>
                    <a:pt x="481" y="66"/>
                  </a:lnTo>
                  <a:lnTo>
                    <a:pt x="473" y="55"/>
                  </a:lnTo>
                  <a:lnTo>
                    <a:pt x="463" y="44"/>
                  </a:lnTo>
                  <a:lnTo>
                    <a:pt x="453" y="36"/>
                  </a:lnTo>
                  <a:lnTo>
                    <a:pt x="442" y="27"/>
                  </a:lnTo>
                  <a:lnTo>
                    <a:pt x="430" y="19"/>
                  </a:lnTo>
                  <a:lnTo>
                    <a:pt x="418" y="13"/>
                  </a:lnTo>
                  <a:lnTo>
                    <a:pt x="405" y="8"/>
                  </a:lnTo>
                  <a:lnTo>
                    <a:pt x="391" y="4"/>
                  </a:lnTo>
                  <a:lnTo>
                    <a:pt x="377" y="1"/>
                  </a:lnTo>
                  <a:lnTo>
                    <a:pt x="362" y="0"/>
                  </a:lnTo>
                  <a:lnTo>
                    <a:pt x="314" y="49"/>
                  </a:lnTo>
                  <a:lnTo>
                    <a:pt x="314" y="49"/>
                  </a:lnTo>
                  <a:lnTo>
                    <a:pt x="308" y="53"/>
                  </a:lnTo>
                  <a:lnTo>
                    <a:pt x="303" y="54"/>
                  </a:lnTo>
                  <a:lnTo>
                    <a:pt x="297" y="53"/>
                  </a:lnTo>
                  <a:lnTo>
                    <a:pt x="292" y="49"/>
                  </a:lnTo>
                  <a:lnTo>
                    <a:pt x="253" y="11"/>
                  </a:lnTo>
                  <a:lnTo>
                    <a:pt x="253" y="11"/>
                  </a:lnTo>
                  <a:lnTo>
                    <a:pt x="253" y="11"/>
                  </a:lnTo>
                  <a:lnTo>
                    <a:pt x="253" y="11"/>
                  </a:lnTo>
                  <a:lnTo>
                    <a:pt x="253" y="11"/>
                  </a:lnTo>
                  <a:lnTo>
                    <a:pt x="215" y="49"/>
                  </a:lnTo>
                  <a:lnTo>
                    <a:pt x="215" y="49"/>
                  </a:lnTo>
                  <a:lnTo>
                    <a:pt x="210" y="53"/>
                  </a:lnTo>
                  <a:lnTo>
                    <a:pt x="204" y="54"/>
                  </a:lnTo>
                  <a:lnTo>
                    <a:pt x="199" y="53"/>
                  </a:lnTo>
                  <a:lnTo>
                    <a:pt x="193" y="49"/>
                  </a:lnTo>
                  <a:lnTo>
                    <a:pt x="144" y="0"/>
                  </a:lnTo>
                  <a:lnTo>
                    <a:pt x="144" y="0"/>
                  </a:lnTo>
                  <a:lnTo>
                    <a:pt x="129" y="1"/>
                  </a:lnTo>
                  <a:lnTo>
                    <a:pt x="115" y="4"/>
                  </a:lnTo>
                  <a:lnTo>
                    <a:pt x="101" y="8"/>
                  </a:lnTo>
                  <a:lnTo>
                    <a:pt x="87" y="14"/>
                  </a:lnTo>
                  <a:lnTo>
                    <a:pt x="75" y="21"/>
                  </a:lnTo>
                  <a:lnTo>
                    <a:pt x="63" y="29"/>
                  </a:lnTo>
                  <a:lnTo>
                    <a:pt x="52" y="37"/>
                  </a:lnTo>
                  <a:lnTo>
                    <a:pt x="43" y="47"/>
                  </a:lnTo>
                  <a:lnTo>
                    <a:pt x="33" y="58"/>
                  </a:lnTo>
                  <a:lnTo>
                    <a:pt x="24" y="70"/>
                  </a:lnTo>
                  <a:lnTo>
                    <a:pt x="17" y="82"/>
                  </a:lnTo>
                  <a:lnTo>
                    <a:pt x="11" y="95"/>
                  </a:lnTo>
                  <a:lnTo>
                    <a:pt x="6" y="109"/>
                  </a:lnTo>
                  <a:lnTo>
                    <a:pt x="4" y="122"/>
                  </a:lnTo>
                  <a:lnTo>
                    <a:pt x="1" y="138"/>
                  </a:lnTo>
                  <a:lnTo>
                    <a:pt x="0" y="152"/>
                  </a:lnTo>
                  <a:lnTo>
                    <a:pt x="0" y="344"/>
                  </a:lnTo>
                  <a:lnTo>
                    <a:pt x="0" y="344"/>
                  </a:lnTo>
                  <a:lnTo>
                    <a:pt x="21" y="356"/>
                  </a:lnTo>
                  <a:lnTo>
                    <a:pt x="41" y="368"/>
                  </a:lnTo>
                  <a:lnTo>
                    <a:pt x="63" y="378"/>
                  </a:lnTo>
                  <a:lnTo>
                    <a:pt x="86" y="387"/>
                  </a:lnTo>
                  <a:lnTo>
                    <a:pt x="86" y="192"/>
                  </a:lnTo>
                  <a:lnTo>
                    <a:pt x="86" y="192"/>
                  </a:lnTo>
                  <a:lnTo>
                    <a:pt x="86" y="176"/>
                  </a:lnTo>
                  <a:lnTo>
                    <a:pt x="90" y="163"/>
                  </a:lnTo>
                  <a:lnTo>
                    <a:pt x="93" y="151"/>
                  </a:lnTo>
                  <a:lnTo>
                    <a:pt x="98" y="140"/>
                  </a:lnTo>
                  <a:lnTo>
                    <a:pt x="98" y="140"/>
                  </a:lnTo>
                  <a:lnTo>
                    <a:pt x="98" y="392"/>
                  </a:lnTo>
                  <a:lnTo>
                    <a:pt x="98" y="392"/>
                  </a:lnTo>
                  <a:lnTo>
                    <a:pt x="116" y="398"/>
                  </a:lnTo>
                  <a:lnTo>
                    <a:pt x="136" y="403"/>
                  </a:lnTo>
                  <a:lnTo>
                    <a:pt x="155" y="408"/>
                  </a:lnTo>
                  <a:lnTo>
                    <a:pt x="175" y="411"/>
                  </a:lnTo>
                  <a:lnTo>
                    <a:pt x="194" y="415"/>
                  </a:lnTo>
                  <a:lnTo>
                    <a:pt x="213" y="416"/>
                  </a:lnTo>
                  <a:lnTo>
                    <a:pt x="234" y="419"/>
                  </a:lnTo>
                  <a:lnTo>
                    <a:pt x="253" y="419"/>
                  </a:lnTo>
                  <a:lnTo>
                    <a:pt x="253" y="419"/>
                  </a:lnTo>
                  <a:lnTo>
                    <a:pt x="279" y="417"/>
                  </a:lnTo>
                  <a:lnTo>
                    <a:pt x="304" y="416"/>
                  </a:lnTo>
                  <a:lnTo>
                    <a:pt x="328" y="413"/>
                  </a:lnTo>
                  <a:lnTo>
                    <a:pt x="353" y="408"/>
                  </a:lnTo>
                  <a:lnTo>
                    <a:pt x="353" y="408"/>
                  </a:lnTo>
                  <a:lnTo>
                    <a:pt x="353" y="408"/>
                  </a:lnTo>
                  <a:lnTo>
                    <a:pt x="367" y="414"/>
                  </a:lnTo>
                  <a:lnTo>
                    <a:pt x="383" y="417"/>
                  </a:lnTo>
                  <a:lnTo>
                    <a:pt x="399" y="420"/>
                  </a:lnTo>
                  <a:lnTo>
                    <a:pt x="415" y="421"/>
                  </a:lnTo>
                  <a:lnTo>
                    <a:pt x="415" y="421"/>
                  </a:lnTo>
                  <a:lnTo>
                    <a:pt x="430" y="420"/>
                  </a:lnTo>
                  <a:lnTo>
                    <a:pt x="446" y="417"/>
                  </a:lnTo>
                  <a:lnTo>
                    <a:pt x="461" y="414"/>
                  </a:lnTo>
                  <a:lnTo>
                    <a:pt x="474" y="409"/>
                  </a:lnTo>
                  <a:lnTo>
                    <a:pt x="487" y="402"/>
                  </a:lnTo>
                  <a:lnTo>
                    <a:pt x="501" y="394"/>
                  </a:lnTo>
                  <a:lnTo>
                    <a:pt x="513" y="386"/>
                  </a:lnTo>
                  <a:lnTo>
                    <a:pt x="524" y="376"/>
                  </a:lnTo>
                  <a:lnTo>
                    <a:pt x="533" y="365"/>
                  </a:lnTo>
                  <a:lnTo>
                    <a:pt x="542" y="353"/>
                  </a:lnTo>
                  <a:lnTo>
                    <a:pt x="549" y="340"/>
                  </a:lnTo>
                  <a:lnTo>
                    <a:pt x="556" y="327"/>
                  </a:lnTo>
                  <a:lnTo>
                    <a:pt x="561" y="313"/>
                  </a:lnTo>
                  <a:lnTo>
                    <a:pt x="565" y="299"/>
                  </a:lnTo>
                  <a:lnTo>
                    <a:pt x="567" y="283"/>
                  </a:lnTo>
                  <a:lnTo>
                    <a:pt x="568" y="267"/>
                  </a:lnTo>
                  <a:lnTo>
                    <a:pt x="568" y="267"/>
                  </a:lnTo>
                  <a:lnTo>
                    <a:pt x="567" y="249"/>
                  </a:lnTo>
                  <a:lnTo>
                    <a:pt x="564" y="231"/>
                  </a:lnTo>
                  <a:lnTo>
                    <a:pt x="559" y="214"/>
                  </a:lnTo>
                  <a:lnTo>
                    <a:pt x="551" y="198"/>
                  </a:lnTo>
                  <a:lnTo>
                    <a:pt x="543" y="183"/>
                  </a:lnTo>
                  <a:lnTo>
                    <a:pt x="532" y="169"/>
                  </a:lnTo>
                  <a:lnTo>
                    <a:pt x="520" y="156"/>
                  </a:lnTo>
                  <a:lnTo>
                    <a:pt x="508" y="145"/>
                  </a:lnTo>
                  <a:lnTo>
                    <a:pt x="508" y="1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81" name="Freeform 52"/>
            <p:cNvSpPr/>
            <p:nvPr>
              <p:custDataLst>
                <p:tags r:id="rId66"/>
              </p:custDataLst>
            </p:nvPr>
          </p:nvSpPr>
          <p:spPr bwMode="auto">
            <a:xfrm>
              <a:off x="8655050" y="3214688"/>
              <a:ext cx="80963" cy="152400"/>
            </a:xfrm>
            <a:custGeom>
              <a:avLst/>
              <a:gdLst>
                <a:gd name="T0" fmla="*/ 94 w 101"/>
                <a:gd name="T1" fmla="*/ 104 h 191"/>
                <a:gd name="T2" fmla="*/ 82 w 101"/>
                <a:gd name="T3" fmla="*/ 94 h 191"/>
                <a:gd name="T4" fmla="*/ 64 w 101"/>
                <a:gd name="T5" fmla="*/ 83 h 191"/>
                <a:gd name="T6" fmla="*/ 60 w 101"/>
                <a:gd name="T7" fmla="*/ 82 h 191"/>
                <a:gd name="T8" fmla="*/ 42 w 101"/>
                <a:gd name="T9" fmla="*/ 72 h 191"/>
                <a:gd name="T10" fmla="*/ 37 w 101"/>
                <a:gd name="T11" fmla="*/ 67 h 191"/>
                <a:gd name="T12" fmla="*/ 36 w 101"/>
                <a:gd name="T13" fmla="*/ 66 h 191"/>
                <a:gd name="T14" fmla="*/ 35 w 101"/>
                <a:gd name="T15" fmla="*/ 63 h 191"/>
                <a:gd name="T16" fmla="*/ 34 w 101"/>
                <a:gd name="T17" fmla="*/ 58 h 191"/>
                <a:gd name="T18" fmla="*/ 37 w 101"/>
                <a:gd name="T19" fmla="*/ 48 h 191"/>
                <a:gd name="T20" fmla="*/ 38 w 101"/>
                <a:gd name="T21" fmla="*/ 47 h 191"/>
                <a:gd name="T22" fmla="*/ 42 w 101"/>
                <a:gd name="T23" fmla="*/ 44 h 191"/>
                <a:gd name="T24" fmla="*/ 53 w 101"/>
                <a:gd name="T25" fmla="*/ 42 h 191"/>
                <a:gd name="T26" fmla="*/ 60 w 101"/>
                <a:gd name="T27" fmla="*/ 43 h 191"/>
                <a:gd name="T28" fmla="*/ 70 w 101"/>
                <a:gd name="T29" fmla="*/ 44 h 191"/>
                <a:gd name="T30" fmla="*/ 78 w 101"/>
                <a:gd name="T31" fmla="*/ 47 h 191"/>
                <a:gd name="T32" fmla="*/ 101 w 101"/>
                <a:gd name="T33" fmla="*/ 25 h 191"/>
                <a:gd name="T34" fmla="*/ 89 w 101"/>
                <a:gd name="T35" fmla="*/ 21 h 191"/>
                <a:gd name="T36" fmla="*/ 78 w 101"/>
                <a:gd name="T37" fmla="*/ 18 h 191"/>
                <a:gd name="T38" fmla="*/ 60 w 101"/>
                <a:gd name="T39" fmla="*/ 14 h 191"/>
                <a:gd name="T40" fmla="*/ 37 w 101"/>
                <a:gd name="T41" fmla="*/ 0 h 191"/>
                <a:gd name="T42" fmla="*/ 37 w 101"/>
                <a:gd name="T43" fmla="*/ 17 h 191"/>
                <a:gd name="T44" fmla="*/ 20 w 101"/>
                <a:gd name="T45" fmla="*/ 23 h 191"/>
                <a:gd name="T46" fmla="*/ 15 w 101"/>
                <a:gd name="T47" fmla="*/ 26 h 191"/>
                <a:gd name="T48" fmla="*/ 4 w 101"/>
                <a:gd name="T49" fmla="*/ 41 h 191"/>
                <a:gd name="T50" fmla="*/ 1 w 101"/>
                <a:gd name="T51" fmla="*/ 59 h 191"/>
                <a:gd name="T52" fmla="*/ 2 w 101"/>
                <a:gd name="T53" fmla="*/ 70 h 191"/>
                <a:gd name="T54" fmla="*/ 6 w 101"/>
                <a:gd name="T55" fmla="*/ 78 h 191"/>
                <a:gd name="T56" fmla="*/ 17 w 101"/>
                <a:gd name="T57" fmla="*/ 93 h 191"/>
                <a:gd name="T58" fmla="*/ 25 w 101"/>
                <a:gd name="T59" fmla="*/ 99 h 191"/>
                <a:gd name="T60" fmla="*/ 37 w 101"/>
                <a:gd name="T61" fmla="*/ 105 h 191"/>
                <a:gd name="T62" fmla="*/ 38 w 101"/>
                <a:gd name="T63" fmla="*/ 106 h 191"/>
                <a:gd name="T64" fmla="*/ 59 w 101"/>
                <a:gd name="T65" fmla="*/ 117 h 191"/>
                <a:gd name="T66" fmla="*/ 60 w 101"/>
                <a:gd name="T67" fmla="*/ 118 h 191"/>
                <a:gd name="T68" fmla="*/ 66 w 101"/>
                <a:gd name="T69" fmla="*/ 123 h 191"/>
                <a:gd name="T70" fmla="*/ 69 w 101"/>
                <a:gd name="T71" fmla="*/ 132 h 191"/>
                <a:gd name="T72" fmla="*/ 69 w 101"/>
                <a:gd name="T73" fmla="*/ 136 h 191"/>
                <a:gd name="T74" fmla="*/ 66 w 101"/>
                <a:gd name="T75" fmla="*/ 143 h 191"/>
                <a:gd name="T76" fmla="*/ 64 w 101"/>
                <a:gd name="T77" fmla="*/ 145 h 191"/>
                <a:gd name="T78" fmla="*/ 60 w 101"/>
                <a:gd name="T79" fmla="*/ 146 h 191"/>
                <a:gd name="T80" fmla="*/ 47 w 101"/>
                <a:gd name="T81" fmla="*/ 149 h 191"/>
                <a:gd name="T82" fmla="*/ 37 w 101"/>
                <a:gd name="T83" fmla="*/ 147 h 191"/>
                <a:gd name="T84" fmla="*/ 26 w 101"/>
                <a:gd name="T85" fmla="*/ 146 h 191"/>
                <a:gd name="T86" fmla="*/ 14 w 101"/>
                <a:gd name="T87" fmla="*/ 141 h 191"/>
                <a:gd name="T88" fmla="*/ 0 w 101"/>
                <a:gd name="T89" fmla="*/ 167 h 191"/>
                <a:gd name="T90" fmla="*/ 8 w 101"/>
                <a:gd name="T91" fmla="*/ 170 h 191"/>
                <a:gd name="T92" fmla="*/ 26 w 101"/>
                <a:gd name="T93" fmla="*/ 175 h 191"/>
                <a:gd name="T94" fmla="*/ 37 w 101"/>
                <a:gd name="T95" fmla="*/ 191 h 191"/>
                <a:gd name="T96" fmla="*/ 60 w 101"/>
                <a:gd name="T97" fmla="*/ 175 h 191"/>
                <a:gd name="T98" fmla="*/ 69 w 101"/>
                <a:gd name="T99" fmla="*/ 173 h 191"/>
                <a:gd name="T100" fmla="*/ 81 w 101"/>
                <a:gd name="T101" fmla="*/ 168 h 191"/>
                <a:gd name="T102" fmla="*/ 87 w 101"/>
                <a:gd name="T103" fmla="*/ 164 h 191"/>
                <a:gd name="T104" fmla="*/ 98 w 101"/>
                <a:gd name="T105" fmla="*/ 150 h 191"/>
                <a:gd name="T106" fmla="*/ 101 w 101"/>
                <a:gd name="T107" fmla="*/ 130 h 191"/>
                <a:gd name="T108" fmla="*/ 101 w 101"/>
                <a:gd name="T109" fmla="*/ 123 h 191"/>
                <a:gd name="T110" fmla="*/ 98 w 101"/>
                <a:gd name="T111" fmla="*/ 110 h 191"/>
                <a:gd name="T112" fmla="*/ 94 w 101"/>
                <a:gd name="T113"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1" h="191">
                  <a:moveTo>
                    <a:pt x="94" y="104"/>
                  </a:moveTo>
                  <a:lnTo>
                    <a:pt x="94" y="104"/>
                  </a:lnTo>
                  <a:lnTo>
                    <a:pt x="89" y="99"/>
                  </a:lnTo>
                  <a:lnTo>
                    <a:pt x="82" y="94"/>
                  </a:lnTo>
                  <a:lnTo>
                    <a:pt x="74" y="88"/>
                  </a:lnTo>
                  <a:lnTo>
                    <a:pt x="64" y="83"/>
                  </a:lnTo>
                  <a:lnTo>
                    <a:pt x="64" y="83"/>
                  </a:lnTo>
                  <a:lnTo>
                    <a:pt x="60" y="82"/>
                  </a:lnTo>
                  <a:lnTo>
                    <a:pt x="60" y="82"/>
                  </a:lnTo>
                  <a:lnTo>
                    <a:pt x="42" y="72"/>
                  </a:lnTo>
                  <a:lnTo>
                    <a:pt x="42" y="72"/>
                  </a:lnTo>
                  <a:lnTo>
                    <a:pt x="37" y="67"/>
                  </a:lnTo>
                  <a:lnTo>
                    <a:pt x="37" y="67"/>
                  </a:lnTo>
                  <a:lnTo>
                    <a:pt x="36" y="66"/>
                  </a:lnTo>
                  <a:lnTo>
                    <a:pt x="36" y="66"/>
                  </a:lnTo>
                  <a:lnTo>
                    <a:pt x="35" y="63"/>
                  </a:lnTo>
                  <a:lnTo>
                    <a:pt x="34" y="58"/>
                  </a:lnTo>
                  <a:lnTo>
                    <a:pt x="34" y="58"/>
                  </a:lnTo>
                  <a:lnTo>
                    <a:pt x="35" y="53"/>
                  </a:lnTo>
                  <a:lnTo>
                    <a:pt x="37" y="48"/>
                  </a:lnTo>
                  <a:lnTo>
                    <a:pt x="37" y="48"/>
                  </a:lnTo>
                  <a:lnTo>
                    <a:pt x="38" y="47"/>
                  </a:lnTo>
                  <a:lnTo>
                    <a:pt x="38" y="47"/>
                  </a:lnTo>
                  <a:lnTo>
                    <a:pt x="42" y="44"/>
                  </a:lnTo>
                  <a:lnTo>
                    <a:pt x="44" y="43"/>
                  </a:lnTo>
                  <a:lnTo>
                    <a:pt x="53" y="42"/>
                  </a:lnTo>
                  <a:lnTo>
                    <a:pt x="53" y="42"/>
                  </a:lnTo>
                  <a:lnTo>
                    <a:pt x="60" y="43"/>
                  </a:lnTo>
                  <a:lnTo>
                    <a:pt x="60" y="43"/>
                  </a:lnTo>
                  <a:lnTo>
                    <a:pt x="70" y="44"/>
                  </a:lnTo>
                  <a:lnTo>
                    <a:pt x="70" y="44"/>
                  </a:lnTo>
                  <a:lnTo>
                    <a:pt x="78" y="47"/>
                  </a:lnTo>
                  <a:lnTo>
                    <a:pt x="90" y="52"/>
                  </a:lnTo>
                  <a:lnTo>
                    <a:pt x="101" y="25"/>
                  </a:lnTo>
                  <a:lnTo>
                    <a:pt x="101" y="25"/>
                  </a:lnTo>
                  <a:lnTo>
                    <a:pt x="89" y="21"/>
                  </a:lnTo>
                  <a:lnTo>
                    <a:pt x="78" y="18"/>
                  </a:lnTo>
                  <a:lnTo>
                    <a:pt x="78" y="18"/>
                  </a:lnTo>
                  <a:lnTo>
                    <a:pt x="70" y="15"/>
                  </a:lnTo>
                  <a:lnTo>
                    <a:pt x="60" y="14"/>
                  </a:lnTo>
                  <a:lnTo>
                    <a:pt x="60" y="0"/>
                  </a:lnTo>
                  <a:lnTo>
                    <a:pt x="37" y="0"/>
                  </a:lnTo>
                  <a:lnTo>
                    <a:pt x="37" y="17"/>
                  </a:lnTo>
                  <a:lnTo>
                    <a:pt x="37" y="17"/>
                  </a:lnTo>
                  <a:lnTo>
                    <a:pt x="25" y="20"/>
                  </a:lnTo>
                  <a:lnTo>
                    <a:pt x="20" y="23"/>
                  </a:lnTo>
                  <a:lnTo>
                    <a:pt x="15" y="26"/>
                  </a:lnTo>
                  <a:lnTo>
                    <a:pt x="15" y="26"/>
                  </a:lnTo>
                  <a:lnTo>
                    <a:pt x="9" y="32"/>
                  </a:lnTo>
                  <a:lnTo>
                    <a:pt x="4" y="41"/>
                  </a:lnTo>
                  <a:lnTo>
                    <a:pt x="2" y="49"/>
                  </a:lnTo>
                  <a:lnTo>
                    <a:pt x="1" y="59"/>
                  </a:lnTo>
                  <a:lnTo>
                    <a:pt x="1" y="59"/>
                  </a:lnTo>
                  <a:lnTo>
                    <a:pt x="2" y="70"/>
                  </a:lnTo>
                  <a:lnTo>
                    <a:pt x="6" y="78"/>
                  </a:lnTo>
                  <a:lnTo>
                    <a:pt x="6" y="78"/>
                  </a:lnTo>
                  <a:lnTo>
                    <a:pt x="11" y="87"/>
                  </a:lnTo>
                  <a:lnTo>
                    <a:pt x="17" y="93"/>
                  </a:lnTo>
                  <a:lnTo>
                    <a:pt x="17" y="93"/>
                  </a:lnTo>
                  <a:lnTo>
                    <a:pt x="25" y="99"/>
                  </a:lnTo>
                  <a:lnTo>
                    <a:pt x="37" y="105"/>
                  </a:lnTo>
                  <a:lnTo>
                    <a:pt x="37" y="105"/>
                  </a:lnTo>
                  <a:lnTo>
                    <a:pt x="38" y="106"/>
                  </a:lnTo>
                  <a:lnTo>
                    <a:pt x="38" y="106"/>
                  </a:lnTo>
                  <a:lnTo>
                    <a:pt x="59" y="117"/>
                  </a:lnTo>
                  <a:lnTo>
                    <a:pt x="59" y="117"/>
                  </a:lnTo>
                  <a:lnTo>
                    <a:pt x="60" y="118"/>
                  </a:lnTo>
                  <a:lnTo>
                    <a:pt x="60" y="118"/>
                  </a:lnTo>
                  <a:lnTo>
                    <a:pt x="66" y="123"/>
                  </a:lnTo>
                  <a:lnTo>
                    <a:pt x="66" y="123"/>
                  </a:lnTo>
                  <a:lnTo>
                    <a:pt x="69" y="128"/>
                  </a:lnTo>
                  <a:lnTo>
                    <a:pt x="69" y="132"/>
                  </a:lnTo>
                  <a:lnTo>
                    <a:pt x="69" y="132"/>
                  </a:lnTo>
                  <a:lnTo>
                    <a:pt x="69" y="136"/>
                  </a:lnTo>
                  <a:lnTo>
                    <a:pt x="67" y="139"/>
                  </a:lnTo>
                  <a:lnTo>
                    <a:pt x="66" y="143"/>
                  </a:lnTo>
                  <a:lnTo>
                    <a:pt x="64" y="145"/>
                  </a:lnTo>
                  <a:lnTo>
                    <a:pt x="64" y="145"/>
                  </a:lnTo>
                  <a:lnTo>
                    <a:pt x="60" y="146"/>
                  </a:lnTo>
                  <a:lnTo>
                    <a:pt x="60" y="146"/>
                  </a:lnTo>
                  <a:lnTo>
                    <a:pt x="54" y="149"/>
                  </a:lnTo>
                  <a:lnTo>
                    <a:pt x="47" y="149"/>
                  </a:lnTo>
                  <a:lnTo>
                    <a:pt x="47" y="149"/>
                  </a:lnTo>
                  <a:lnTo>
                    <a:pt x="37" y="147"/>
                  </a:lnTo>
                  <a:lnTo>
                    <a:pt x="37" y="147"/>
                  </a:lnTo>
                  <a:lnTo>
                    <a:pt x="26" y="146"/>
                  </a:lnTo>
                  <a:lnTo>
                    <a:pt x="26" y="146"/>
                  </a:lnTo>
                  <a:lnTo>
                    <a:pt x="14" y="141"/>
                  </a:lnTo>
                  <a:lnTo>
                    <a:pt x="0" y="135"/>
                  </a:lnTo>
                  <a:lnTo>
                    <a:pt x="0" y="167"/>
                  </a:lnTo>
                  <a:lnTo>
                    <a:pt x="0" y="167"/>
                  </a:lnTo>
                  <a:lnTo>
                    <a:pt x="8" y="170"/>
                  </a:lnTo>
                  <a:lnTo>
                    <a:pt x="17" y="173"/>
                  </a:lnTo>
                  <a:lnTo>
                    <a:pt x="26" y="175"/>
                  </a:lnTo>
                  <a:lnTo>
                    <a:pt x="37" y="176"/>
                  </a:lnTo>
                  <a:lnTo>
                    <a:pt x="37" y="191"/>
                  </a:lnTo>
                  <a:lnTo>
                    <a:pt x="60" y="191"/>
                  </a:lnTo>
                  <a:lnTo>
                    <a:pt x="60" y="175"/>
                  </a:lnTo>
                  <a:lnTo>
                    <a:pt x="60" y="175"/>
                  </a:lnTo>
                  <a:lnTo>
                    <a:pt x="69" y="173"/>
                  </a:lnTo>
                  <a:lnTo>
                    <a:pt x="75" y="170"/>
                  </a:lnTo>
                  <a:lnTo>
                    <a:pt x="81" y="168"/>
                  </a:lnTo>
                  <a:lnTo>
                    <a:pt x="87" y="164"/>
                  </a:lnTo>
                  <a:lnTo>
                    <a:pt x="87" y="164"/>
                  </a:lnTo>
                  <a:lnTo>
                    <a:pt x="93" y="157"/>
                  </a:lnTo>
                  <a:lnTo>
                    <a:pt x="98" y="150"/>
                  </a:lnTo>
                  <a:lnTo>
                    <a:pt x="101" y="140"/>
                  </a:lnTo>
                  <a:lnTo>
                    <a:pt x="101" y="130"/>
                  </a:lnTo>
                  <a:lnTo>
                    <a:pt x="101" y="130"/>
                  </a:lnTo>
                  <a:lnTo>
                    <a:pt x="101" y="123"/>
                  </a:lnTo>
                  <a:lnTo>
                    <a:pt x="100" y="116"/>
                  </a:lnTo>
                  <a:lnTo>
                    <a:pt x="98" y="110"/>
                  </a:lnTo>
                  <a:lnTo>
                    <a:pt x="94" y="104"/>
                  </a:lnTo>
                  <a:lnTo>
                    <a:pt x="94"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grpSp>
      <p:grpSp>
        <p:nvGrpSpPr>
          <p:cNvPr id="82" name="组合 81"/>
          <p:cNvGrpSpPr/>
          <p:nvPr>
            <p:custDataLst>
              <p:tags r:id="rId67"/>
            </p:custDataLst>
          </p:nvPr>
        </p:nvGrpSpPr>
        <p:grpSpPr>
          <a:xfrm>
            <a:off x="6810928" y="2073712"/>
            <a:ext cx="1063034" cy="1059257"/>
            <a:chOff x="7056438" y="2338214"/>
            <a:chExt cx="1787525" cy="1781175"/>
          </a:xfrm>
        </p:grpSpPr>
        <p:sp>
          <p:nvSpPr>
            <p:cNvPr id="83" name="Freeform 57"/>
            <p:cNvSpPr/>
            <p:nvPr>
              <p:custDataLst>
                <p:tags r:id="rId68"/>
              </p:custDataLst>
            </p:nvPr>
          </p:nvSpPr>
          <p:spPr bwMode="auto">
            <a:xfrm>
              <a:off x="7056438" y="2338214"/>
              <a:ext cx="1787525" cy="1781175"/>
            </a:xfrm>
            <a:custGeom>
              <a:avLst/>
              <a:gdLst>
                <a:gd name="T0" fmla="*/ 740 w 1126"/>
                <a:gd name="T1" fmla="*/ 28 h 1122"/>
                <a:gd name="T2" fmla="*/ 818 w 1126"/>
                <a:gd name="T3" fmla="*/ 62 h 1122"/>
                <a:gd name="T4" fmla="*/ 890 w 1126"/>
                <a:gd name="T5" fmla="*/ 104 h 1122"/>
                <a:gd name="T6" fmla="*/ 954 w 1126"/>
                <a:gd name="T7" fmla="*/ 156 h 1122"/>
                <a:gd name="T8" fmla="*/ 1008 w 1126"/>
                <a:gd name="T9" fmla="*/ 218 h 1122"/>
                <a:gd name="T10" fmla="*/ 1052 w 1126"/>
                <a:gd name="T11" fmla="*/ 284 h 1122"/>
                <a:gd name="T12" fmla="*/ 1086 w 1126"/>
                <a:gd name="T13" fmla="*/ 358 h 1122"/>
                <a:gd name="T14" fmla="*/ 1110 w 1126"/>
                <a:gd name="T15" fmla="*/ 434 h 1122"/>
                <a:gd name="T16" fmla="*/ 1124 w 1126"/>
                <a:gd name="T17" fmla="*/ 516 h 1122"/>
                <a:gd name="T18" fmla="*/ 1124 w 1126"/>
                <a:gd name="T19" fmla="*/ 598 h 1122"/>
                <a:gd name="T20" fmla="*/ 1112 w 1126"/>
                <a:gd name="T21" fmla="*/ 682 h 1122"/>
                <a:gd name="T22" fmla="*/ 1096 w 1126"/>
                <a:gd name="T23" fmla="*/ 738 h 1122"/>
                <a:gd name="T24" fmla="*/ 1064 w 1126"/>
                <a:gd name="T25" fmla="*/ 816 h 1122"/>
                <a:gd name="T26" fmla="*/ 1020 w 1126"/>
                <a:gd name="T27" fmla="*/ 888 h 1122"/>
                <a:gd name="T28" fmla="*/ 968 w 1126"/>
                <a:gd name="T29" fmla="*/ 950 h 1122"/>
                <a:gd name="T30" fmla="*/ 908 w 1126"/>
                <a:gd name="T31" fmla="*/ 1004 h 1122"/>
                <a:gd name="T32" fmla="*/ 840 w 1126"/>
                <a:gd name="T33" fmla="*/ 1048 h 1122"/>
                <a:gd name="T34" fmla="*/ 766 w 1126"/>
                <a:gd name="T35" fmla="*/ 1084 h 1122"/>
                <a:gd name="T36" fmla="*/ 690 w 1126"/>
                <a:gd name="T37" fmla="*/ 1108 h 1122"/>
                <a:gd name="T38" fmla="*/ 608 w 1126"/>
                <a:gd name="T39" fmla="*/ 1120 h 1122"/>
                <a:gd name="T40" fmla="*/ 524 w 1126"/>
                <a:gd name="T41" fmla="*/ 1120 h 1122"/>
                <a:gd name="T42" fmla="*/ 440 w 1126"/>
                <a:gd name="T43" fmla="*/ 1108 h 1122"/>
                <a:gd name="T44" fmla="*/ 384 w 1126"/>
                <a:gd name="T45" fmla="*/ 1094 h 1122"/>
                <a:gd name="T46" fmla="*/ 306 w 1126"/>
                <a:gd name="T47" fmla="*/ 1060 h 1122"/>
                <a:gd name="T48" fmla="*/ 236 w 1126"/>
                <a:gd name="T49" fmla="*/ 1018 h 1122"/>
                <a:gd name="T50" fmla="*/ 172 w 1126"/>
                <a:gd name="T51" fmla="*/ 964 h 1122"/>
                <a:gd name="T52" fmla="*/ 118 w 1126"/>
                <a:gd name="T53" fmla="*/ 904 h 1122"/>
                <a:gd name="T54" fmla="*/ 72 w 1126"/>
                <a:gd name="T55" fmla="*/ 838 h 1122"/>
                <a:gd name="T56" fmla="*/ 38 w 1126"/>
                <a:gd name="T57" fmla="*/ 764 h 1122"/>
                <a:gd name="T58" fmla="*/ 14 w 1126"/>
                <a:gd name="T59" fmla="*/ 686 h 1122"/>
                <a:gd name="T60" fmla="*/ 2 w 1126"/>
                <a:gd name="T61" fmla="*/ 606 h 1122"/>
                <a:gd name="T62" fmla="*/ 2 w 1126"/>
                <a:gd name="T63" fmla="*/ 524 h 1122"/>
                <a:gd name="T64" fmla="*/ 14 w 1126"/>
                <a:gd name="T65" fmla="*/ 440 h 1122"/>
                <a:gd name="T66" fmla="*/ 28 w 1126"/>
                <a:gd name="T67" fmla="*/ 384 h 1122"/>
                <a:gd name="T68" fmla="*/ 62 w 1126"/>
                <a:gd name="T69" fmla="*/ 306 h 1122"/>
                <a:gd name="T70" fmla="*/ 104 w 1126"/>
                <a:gd name="T71" fmla="*/ 234 h 1122"/>
                <a:gd name="T72" fmla="*/ 158 w 1126"/>
                <a:gd name="T73" fmla="*/ 172 h 1122"/>
                <a:gd name="T74" fmla="*/ 218 w 1126"/>
                <a:gd name="T75" fmla="*/ 118 h 1122"/>
                <a:gd name="T76" fmla="*/ 286 w 1126"/>
                <a:gd name="T77" fmla="*/ 72 h 1122"/>
                <a:gd name="T78" fmla="*/ 358 w 1126"/>
                <a:gd name="T79" fmla="*/ 38 h 1122"/>
                <a:gd name="T80" fmla="*/ 436 w 1126"/>
                <a:gd name="T81" fmla="*/ 14 h 1122"/>
                <a:gd name="T82" fmla="*/ 518 w 1126"/>
                <a:gd name="T83" fmla="*/ 2 h 1122"/>
                <a:gd name="T84" fmla="*/ 600 w 1126"/>
                <a:gd name="T85" fmla="*/ 0 h 1122"/>
                <a:gd name="T86" fmla="*/ 684 w 1126"/>
                <a:gd name="T87" fmla="*/ 14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26" h="1122">
                  <a:moveTo>
                    <a:pt x="712" y="20"/>
                  </a:moveTo>
                  <a:lnTo>
                    <a:pt x="712" y="20"/>
                  </a:lnTo>
                  <a:lnTo>
                    <a:pt x="740" y="28"/>
                  </a:lnTo>
                  <a:lnTo>
                    <a:pt x="768" y="38"/>
                  </a:lnTo>
                  <a:lnTo>
                    <a:pt x="794" y="50"/>
                  </a:lnTo>
                  <a:lnTo>
                    <a:pt x="818" y="62"/>
                  </a:lnTo>
                  <a:lnTo>
                    <a:pt x="844" y="74"/>
                  </a:lnTo>
                  <a:lnTo>
                    <a:pt x="868" y="88"/>
                  </a:lnTo>
                  <a:lnTo>
                    <a:pt x="890" y="104"/>
                  </a:lnTo>
                  <a:lnTo>
                    <a:pt x="912" y="120"/>
                  </a:lnTo>
                  <a:lnTo>
                    <a:pt x="932" y="138"/>
                  </a:lnTo>
                  <a:lnTo>
                    <a:pt x="954" y="156"/>
                  </a:lnTo>
                  <a:lnTo>
                    <a:pt x="972" y="176"/>
                  </a:lnTo>
                  <a:lnTo>
                    <a:pt x="990" y="196"/>
                  </a:lnTo>
                  <a:lnTo>
                    <a:pt x="1008" y="218"/>
                  </a:lnTo>
                  <a:lnTo>
                    <a:pt x="1024" y="238"/>
                  </a:lnTo>
                  <a:lnTo>
                    <a:pt x="1038" y="262"/>
                  </a:lnTo>
                  <a:lnTo>
                    <a:pt x="1052" y="284"/>
                  </a:lnTo>
                  <a:lnTo>
                    <a:pt x="1064" y="308"/>
                  </a:lnTo>
                  <a:lnTo>
                    <a:pt x="1076" y="332"/>
                  </a:lnTo>
                  <a:lnTo>
                    <a:pt x="1086" y="358"/>
                  </a:lnTo>
                  <a:lnTo>
                    <a:pt x="1096" y="382"/>
                  </a:lnTo>
                  <a:lnTo>
                    <a:pt x="1104" y="408"/>
                  </a:lnTo>
                  <a:lnTo>
                    <a:pt x="1110" y="434"/>
                  </a:lnTo>
                  <a:lnTo>
                    <a:pt x="1116" y="462"/>
                  </a:lnTo>
                  <a:lnTo>
                    <a:pt x="1120" y="488"/>
                  </a:lnTo>
                  <a:lnTo>
                    <a:pt x="1124" y="516"/>
                  </a:lnTo>
                  <a:lnTo>
                    <a:pt x="1126" y="542"/>
                  </a:lnTo>
                  <a:lnTo>
                    <a:pt x="1126" y="570"/>
                  </a:lnTo>
                  <a:lnTo>
                    <a:pt x="1124" y="598"/>
                  </a:lnTo>
                  <a:lnTo>
                    <a:pt x="1122" y="626"/>
                  </a:lnTo>
                  <a:lnTo>
                    <a:pt x="1118" y="654"/>
                  </a:lnTo>
                  <a:lnTo>
                    <a:pt x="1112" y="682"/>
                  </a:lnTo>
                  <a:lnTo>
                    <a:pt x="1104" y="710"/>
                  </a:lnTo>
                  <a:lnTo>
                    <a:pt x="1104" y="710"/>
                  </a:lnTo>
                  <a:lnTo>
                    <a:pt x="1096" y="738"/>
                  </a:lnTo>
                  <a:lnTo>
                    <a:pt x="1086" y="764"/>
                  </a:lnTo>
                  <a:lnTo>
                    <a:pt x="1076" y="792"/>
                  </a:lnTo>
                  <a:lnTo>
                    <a:pt x="1064" y="816"/>
                  </a:lnTo>
                  <a:lnTo>
                    <a:pt x="1050" y="840"/>
                  </a:lnTo>
                  <a:lnTo>
                    <a:pt x="1036" y="864"/>
                  </a:lnTo>
                  <a:lnTo>
                    <a:pt x="1020" y="888"/>
                  </a:lnTo>
                  <a:lnTo>
                    <a:pt x="1004" y="910"/>
                  </a:lnTo>
                  <a:lnTo>
                    <a:pt x="986" y="930"/>
                  </a:lnTo>
                  <a:lnTo>
                    <a:pt x="968" y="950"/>
                  </a:lnTo>
                  <a:lnTo>
                    <a:pt x="948" y="970"/>
                  </a:lnTo>
                  <a:lnTo>
                    <a:pt x="928" y="988"/>
                  </a:lnTo>
                  <a:lnTo>
                    <a:pt x="908" y="1004"/>
                  </a:lnTo>
                  <a:lnTo>
                    <a:pt x="886" y="1020"/>
                  </a:lnTo>
                  <a:lnTo>
                    <a:pt x="864" y="1036"/>
                  </a:lnTo>
                  <a:lnTo>
                    <a:pt x="840" y="1048"/>
                  </a:lnTo>
                  <a:lnTo>
                    <a:pt x="816" y="1062"/>
                  </a:lnTo>
                  <a:lnTo>
                    <a:pt x="792" y="1074"/>
                  </a:lnTo>
                  <a:lnTo>
                    <a:pt x="766" y="1084"/>
                  </a:lnTo>
                  <a:lnTo>
                    <a:pt x="742" y="1092"/>
                  </a:lnTo>
                  <a:lnTo>
                    <a:pt x="716" y="1100"/>
                  </a:lnTo>
                  <a:lnTo>
                    <a:pt x="690" y="1108"/>
                  </a:lnTo>
                  <a:lnTo>
                    <a:pt x="662" y="1114"/>
                  </a:lnTo>
                  <a:lnTo>
                    <a:pt x="636" y="1118"/>
                  </a:lnTo>
                  <a:lnTo>
                    <a:pt x="608" y="1120"/>
                  </a:lnTo>
                  <a:lnTo>
                    <a:pt x="580" y="1122"/>
                  </a:lnTo>
                  <a:lnTo>
                    <a:pt x="552" y="1122"/>
                  </a:lnTo>
                  <a:lnTo>
                    <a:pt x="524" y="1120"/>
                  </a:lnTo>
                  <a:lnTo>
                    <a:pt x="496" y="1118"/>
                  </a:lnTo>
                  <a:lnTo>
                    <a:pt x="468" y="1114"/>
                  </a:lnTo>
                  <a:lnTo>
                    <a:pt x="440" y="1108"/>
                  </a:lnTo>
                  <a:lnTo>
                    <a:pt x="412" y="1102"/>
                  </a:lnTo>
                  <a:lnTo>
                    <a:pt x="412" y="1102"/>
                  </a:lnTo>
                  <a:lnTo>
                    <a:pt x="384" y="1094"/>
                  </a:lnTo>
                  <a:lnTo>
                    <a:pt x="358" y="1084"/>
                  </a:lnTo>
                  <a:lnTo>
                    <a:pt x="332" y="1072"/>
                  </a:lnTo>
                  <a:lnTo>
                    <a:pt x="306" y="1060"/>
                  </a:lnTo>
                  <a:lnTo>
                    <a:pt x="282" y="1048"/>
                  </a:lnTo>
                  <a:lnTo>
                    <a:pt x="258" y="1032"/>
                  </a:lnTo>
                  <a:lnTo>
                    <a:pt x="236" y="1018"/>
                  </a:lnTo>
                  <a:lnTo>
                    <a:pt x="214" y="1000"/>
                  </a:lnTo>
                  <a:lnTo>
                    <a:pt x="192" y="984"/>
                  </a:lnTo>
                  <a:lnTo>
                    <a:pt x="172" y="964"/>
                  </a:lnTo>
                  <a:lnTo>
                    <a:pt x="154" y="946"/>
                  </a:lnTo>
                  <a:lnTo>
                    <a:pt x="134" y="926"/>
                  </a:lnTo>
                  <a:lnTo>
                    <a:pt x="118" y="904"/>
                  </a:lnTo>
                  <a:lnTo>
                    <a:pt x="102" y="882"/>
                  </a:lnTo>
                  <a:lnTo>
                    <a:pt x="86" y="860"/>
                  </a:lnTo>
                  <a:lnTo>
                    <a:pt x="72" y="838"/>
                  </a:lnTo>
                  <a:lnTo>
                    <a:pt x="60" y="814"/>
                  </a:lnTo>
                  <a:lnTo>
                    <a:pt x="48" y="790"/>
                  </a:lnTo>
                  <a:lnTo>
                    <a:pt x="38" y="764"/>
                  </a:lnTo>
                  <a:lnTo>
                    <a:pt x="28" y="738"/>
                  </a:lnTo>
                  <a:lnTo>
                    <a:pt x="20" y="714"/>
                  </a:lnTo>
                  <a:lnTo>
                    <a:pt x="14" y="686"/>
                  </a:lnTo>
                  <a:lnTo>
                    <a:pt x="8" y="660"/>
                  </a:lnTo>
                  <a:lnTo>
                    <a:pt x="4" y="634"/>
                  </a:lnTo>
                  <a:lnTo>
                    <a:pt x="2" y="606"/>
                  </a:lnTo>
                  <a:lnTo>
                    <a:pt x="0" y="578"/>
                  </a:lnTo>
                  <a:lnTo>
                    <a:pt x="0" y="550"/>
                  </a:lnTo>
                  <a:lnTo>
                    <a:pt x="2" y="524"/>
                  </a:lnTo>
                  <a:lnTo>
                    <a:pt x="4" y="496"/>
                  </a:lnTo>
                  <a:lnTo>
                    <a:pt x="8" y="468"/>
                  </a:lnTo>
                  <a:lnTo>
                    <a:pt x="14" y="440"/>
                  </a:lnTo>
                  <a:lnTo>
                    <a:pt x="20" y="412"/>
                  </a:lnTo>
                  <a:lnTo>
                    <a:pt x="20" y="412"/>
                  </a:lnTo>
                  <a:lnTo>
                    <a:pt x="28" y="384"/>
                  </a:lnTo>
                  <a:lnTo>
                    <a:pt x="38" y="356"/>
                  </a:lnTo>
                  <a:lnTo>
                    <a:pt x="50" y="330"/>
                  </a:lnTo>
                  <a:lnTo>
                    <a:pt x="62" y="306"/>
                  </a:lnTo>
                  <a:lnTo>
                    <a:pt x="74" y="280"/>
                  </a:lnTo>
                  <a:lnTo>
                    <a:pt x="90" y="258"/>
                  </a:lnTo>
                  <a:lnTo>
                    <a:pt x="104" y="234"/>
                  </a:lnTo>
                  <a:lnTo>
                    <a:pt x="122" y="212"/>
                  </a:lnTo>
                  <a:lnTo>
                    <a:pt x="138" y="192"/>
                  </a:lnTo>
                  <a:lnTo>
                    <a:pt x="158" y="172"/>
                  </a:lnTo>
                  <a:lnTo>
                    <a:pt x="176" y="152"/>
                  </a:lnTo>
                  <a:lnTo>
                    <a:pt x="196" y="134"/>
                  </a:lnTo>
                  <a:lnTo>
                    <a:pt x="218" y="118"/>
                  </a:lnTo>
                  <a:lnTo>
                    <a:pt x="240" y="102"/>
                  </a:lnTo>
                  <a:lnTo>
                    <a:pt x="262" y="86"/>
                  </a:lnTo>
                  <a:lnTo>
                    <a:pt x="286" y="72"/>
                  </a:lnTo>
                  <a:lnTo>
                    <a:pt x="310" y="60"/>
                  </a:lnTo>
                  <a:lnTo>
                    <a:pt x="334" y="48"/>
                  </a:lnTo>
                  <a:lnTo>
                    <a:pt x="358" y="38"/>
                  </a:lnTo>
                  <a:lnTo>
                    <a:pt x="384" y="28"/>
                  </a:lnTo>
                  <a:lnTo>
                    <a:pt x="410" y="20"/>
                  </a:lnTo>
                  <a:lnTo>
                    <a:pt x="436" y="14"/>
                  </a:lnTo>
                  <a:lnTo>
                    <a:pt x="462" y="8"/>
                  </a:lnTo>
                  <a:lnTo>
                    <a:pt x="490" y="4"/>
                  </a:lnTo>
                  <a:lnTo>
                    <a:pt x="518" y="2"/>
                  </a:lnTo>
                  <a:lnTo>
                    <a:pt x="544" y="0"/>
                  </a:lnTo>
                  <a:lnTo>
                    <a:pt x="572" y="0"/>
                  </a:lnTo>
                  <a:lnTo>
                    <a:pt x="600" y="0"/>
                  </a:lnTo>
                  <a:lnTo>
                    <a:pt x="628" y="4"/>
                  </a:lnTo>
                  <a:lnTo>
                    <a:pt x="656" y="8"/>
                  </a:lnTo>
                  <a:lnTo>
                    <a:pt x="684" y="14"/>
                  </a:lnTo>
                  <a:lnTo>
                    <a:pt x="712" y="20"/>
                  </a:lnTo>
                  <a:lnTo>
                    <a:pt x="712" y="20"/>
                  </a:lnTo>
                  <a:close/>
                </a:path>
              </a:pathLst>
            </a:custGeom>
            <a:solidFill>
              <a:srgbClr val="FFF9A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84" name="Freeform 58"/>
            <p:cNvSpPr/>
            <p:nvPr>
              <p:custDataLst>
                <p:tags r:id="rId69"/>
              </p:custDataLst>
            </p:nvPr>
          </p:nvSpPr>
          <p:spPr bwMode="auto">
            <a:xfrm>
              <a:off x="7081838" y="2385839"/>
              <a:ext cx="1762125" cy="1733550"/>
            </a:xfrm>
            <a:custGeom>
              <a:avLst/>
              <a:gdLst>
                <a:gd name="T0" fmla="*/ 1058 w 1110"/>
                <a:gd name="T1" fmla="*/ 296 h 1092"/>
                <a:gd name="T2" fmla="*/ 1090 w 1110"/>
                <a:gd name="T3" fmla="*/ 386 h 1092"/>
                <a:gd name="T4" fmla="*/ 1108 w 1110"/>
                <a:gd name="T5" fmla="*/ 482 h 1092"/>
                <a:gd name="T6" fmla="*/ 1108 w 1110"/>
                <a:gd name="T7" fmla="*/ 580 h 1092"/>
                <a:gd name="T8" fmla="*/ 1088 w 1110"/>
                <a:gd name="T9" fmla="*/ 680 h 1092"/>
                <a:gd name="T10" fmla="*/ 1080 w 1110"/>
                <a:gd name="T11" fmla="*/ 708 h 1092"/>
                <a:gd name="T12" fmla="*/ 1060 w 1110"/>
                <a:gd name="T13" fmla="*/ 762 h 1092"/>
                <a:gd name="T14" fmla="*/ 1034 w 1110"/>
                <a:gd name="T15" fmla="*/ 810 h 1092"/>
                <a:gd name="T16" fmla="*/ 1004 w 1110"/>
                <a:gd name="T17" fmla="*/ 858 h 1092"/>
                <a:gd name="T18" fmla="*/ 970 w 1110"/>
                <a:gd name="T19" fmla="*/ 900 h 1092"/>
                <a:gd name="T20" fmla="*/ 932 w 1110"/>
                <a:gd name="T21" fmla="*/ 940 h 1092"/>
                <a:gd name="T22" fmla="*/ 892 w 1110"/>
                <a:gd name="T23" fmla="*/ 974 h 1092"/>
                <a:gd name="T24" fmla="*/ 848 w 1110"/>
                <a:gd name="T25" fmla="*/ 1006 h 1092"/>
                <a:gd name="T26" fmla="*/ 800 w 1110"/>
                <a:gd name="T27" fmla="*/ 1032 h 1092"/>
                <a:gd name="T28" fmla="*/ 750 w 1110"/>
                <a:gd name="T29" fmla="*/ 1054 h 1092"/>
                <a:gd name="T30" fmla="*/ 700 w 1110"/>
                <a:gd name="T31" fmla="*/ 1070 h 1092"/>
                <a:gd name="T32" fmla="*/ 646 w 1110"/>
                <a:gd name="T33" fmla="*/ 1084 h 1092"/>
                <a:gd name="T34" fmla="*/ 592 w 1110"/>
                <a:gd name="T35" fmla="*/ 1090 h 1092"/>
                <a:gd name="T36" fmla="*/ 536 w 1110"/>
                <a:gd name="T37" fmla="*/ 1092 h 1092"/>
                <a:gd name="T38" fmla="*/ 480 w 1110"/>
                <a:gd name="T39" fmla="*/ 1088 h 1092"/>
                <a:gd name="T40" fmla="*/ 424 w 1110"/>
                <a:gd name="T41" fmla="*/ 1078 h 1092"/>
                <a:gd name="T42" fmla="*/ 396 w 1110"/>
                <a:gd name="T43" fmla="*/ 1072 h 1092"/>
                <a:gd name="T44" fmla="*/ 340 w 1110"/>
                <a:gd name="T45" fmla="*/ 1052 h 1092"/>
                <a:gd name="T46" fmla="*/ 288 w 1110"/>
                <a:gd name="T47" fmla="*/ 1028 h 1092"/>
                <a:gd name="T48" fmla="*/ 238 w 1110"/>
                <a:gd name="T49" fmla="*/ 1000 h 1092"/>
                <a:gd name="T50" fmla="*/ 192 w 1110"/>
                <a:gd name="T51" fmla="*/ 966 h 1092"/>
                <a:gd name="T52" fmla="*/ 150 w 1110"/>
                <a:gd name="T53" fmla="*/ 930 h 1092"/>
                <a:gd name="T54" fmla="*/ 114 w 1110"/>
                <a:gd name="T55" fmla="*/ 888 h 1092"/>
                <a:gd name="T56" fmla="*/ 80 w 1110"/>
                <a:gd name="T57" fmla="*/ 844 h 1092"/>
                <a:gd name="T58" fmla="*/ 52 w 1110"/>
                <a:gd name="T59" fmla="*/ 796 h 1092"/>
                <a:gd name="T60" fmla="*/ 32 w 1110"/>
                <a:gd name="T61" fmla="*/ 752 h 1092"/>
                <a:gd name="T62" fmla="*/ 8 w 1110"/>
                <a:gd name="T63" fmla="*/ 658 h 1092"/>
                <a:gd name="T64" fmla="*/ 0 w 1110"/>
                <a:gd name="T65" fmla="*/ 562 h 1092"/>
                <a:gd name="T66" fmla="*/ 8 w 1110"/>
                <a:gd name="T67" fmla="*/ 462 h 1092"/>
                <a:gd name="T68" fmla="*/ 20 w 1110"/>
                <a:gd name="T69" fmla="*/ 412 h 1092"/>
                <a:gd name="T70" fmla="*/ 38 w 1110"/>
                <a:gd name="T71" fmla="*/ 358 h 1092"/>
                <a:gd name="T72" fmla="*/ 60 w 1110"/>
                <a:gd name="T73" fmla="*/ 306 h 1092"/>
                <a:gd name="T74" fmla="*/ 88 w 1110"/>
                <a:gd name="T75" fmla="*/ 258 h 1092"/>
                <a:gd name="T76" fmla="*/ 120 w 1110"/>
                <a:gd name="T77" fmla="*/ 212 h 1092"/>
                <a:gd name="T78" fmla="*/ 156 w 1110"/>
                <a:gd name="T79" fmla="*/ 172 h 1092"/>
                <a:gd name="T80" fmla="*/ 196 w 1110"/>
                <a:gd name="T81" fmla="*/ 134 h 1092"/>
                <a:gd name="T82" fmla="*/ 238 w 1110"/>
                <a:gd name="T83" fmla="*/ 102 h 1092"/>
                <a:gd name="T84" fmla="*/ 284 w 1110"/>
                <a:gd name="T85" fmla="*/ 74 h 1092"/>
                <a:gd name="T86" fmla="*/ 332 w 1110"/>
                <a:gd name="T87" fmla="*/ 48 h 1092"/>
                <a:gd name="T88" fmla="*/ 384 w 1110"/>
                <a:gd name="T89" fmla="*/ 30 h 1092"/>
                <a:gd name="T90" fmla="*/ 436 w 1110"/>
                <a:gd name="T91" fmla="*/ 14 h 1092"/>
                <a:gd name="T92" fmla="*/ 490 w 1110"/>
                <a:gd name="T93" fmla="*/ 4 h 1092"/>
                <a:gd name="T94" fmla="*/ 544 w 1110"/>
                <a:gd name="T95" fmla="*/ 0 h 1092"/>
                <a:gd name="T96" fmla="*/ 600 w 1110"/>
                <a:gd name="T97" fmla="*/ 2 h 1092"/>
                <a:gd name="T98" fmla="*/ 656 w 1110"/>
                <a:gd name="T99" fmla="*/ 8 h 1092"/>
                <a:gd name="T100" fmla="*/ 712 w 1110"/>
                <a:gd name="T101" fmla="*/ 20 h 1092"/>
                <a:gd name="T102" fmla="*/ 740 w 1110"/>
                <a:gd name="T103" fmla="*/ 30 h 1092"/>
                <a:gd name="T104" fmla="*/ 794 w 1110"/>
                <a:gd name="T105" fmla="*/ 50 h 1092"/>
                <a:gd name="T106" fmla="*/ 846 w 1110"/>
                <a:gd name="T107" fmla="*/ 76 h 1092"/>
                <a:gd name="T108" fmla="*/ 894 w 1110"/>
                <a:gd name="T109" fmla="*/ 108 h 1092"/>
                <a:gd name="T110" fmla="*/ 938 w 1110"/>
                <a:gd name="T111" fmla="*/ 144 h 1092"/>
                <a:gd name="T112" fmla="*/ 978 w 1110"/>
                <a:gd name="T113" fmla="*/ 182 h 1092"/>
                <a:gd name="T114" fmla="*/ 1012 w 1110"/>
                <a:gd name="T115" fmla="*/ 226 h 1092"/>
                <a:gd name="T116" fmla="*/ 1044 w 1110"/>
                <a:gd name="T117" fmla="*/ 272 h 1092"/>
                <a:gd name="T118" fmla="*/ 1058 w 1110"/>
                <a:gd name="T119" fmla="*/ 296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0" h="1092">
                  <a:moveTo>
                    <a:pt x="1058" y="296"/>
                  </a:moveTo>
                  <a:lnTo>
                    <a:pt x="1058" y="296"/>
                  </a:lnTo>
                  <a:lnTo>
                    <a:pt x="1076" y="340"/>
                  </a:lnTo>
                  <a:lnTo>
                    <a:pt x="1090" y="386"/>
                  </a:lnTo>
                  <a:lnTo>
                    <a:pt x="1100" y="434"/>
                  </a:lnTo>
                  <a:lnTo>
                    <a:pt x="1108" y="482"/>
                  </a:lnTo>
                  <a:lnTo>
                    <a:pt x="1110" y="530"/>
                  </a:lnTo>
                  <a:lnTo>
                    <a:pt x="1108" y="580"/>
                  </a:lnTo>
                  <a:lnTo>
                    <a:pt x="1100" y="630"/>
                  </a:lnTo>
                  <a:lnTo>
                    <a:pt x="1088" y="680"/>
                  </a:lnTo>
                  <a:lnTo>
                    <a:pt x="1088" y="680"/>
                  </a:lnTo>
                  <a:lnTo>
                    <a:pt x="1080" y="708"/>
                  </a:lnTo>
                  <a:lnTo>
                    <a:pt x="1070" y="734"/>
                  </a:lnTo>
                  <a:lnTo>
                    <a:pt x="1060" y="762"/>
                  </a:lnTo>
                  <a:lnTo>
                    <a:pt x="1048" y="786"/>
                  </a:lnTo>
                  <a:lnTo>
                    <a:pt x="1034" y="810"/>
                  </a:lnTo>
                  <a:lnTo>
                    <a:pt x="1020" y="834"/>
                  </a:lnTo>
                  <a:lnTo>
                    <a:pt x="1004" y="858"/>
                  </a:lnTo>
                  <a:lnTo>
                    <a:pt x="988" y="880"/>
                  </a:lnTo>
                  <a:lnTo>
                    <a:pt x="970" y="900"/>
                  </a:lnTo>
                  <a:lnTo>
                    <a:pt x="952" y="920"/>
                  </a:lnTo>
                  <a:lnTo>
                    <a:pt x="932" y="940"/>
                  </a:lnTo>
                  <a:lnTo>
                    <a:pt x="912" y="958"/>
                  </a:lnTo>
                  <a:lnTo>
                    <a:pt x="892" y="974"/>
                  </a:lnTo>
                  <a:lnTo>
                    <a:pt x="870" y="990"/>
                  </a:lnTo>
                  <a:lnTo>
                    <a:pt x="848" y="1006"/>
                  </a:lnTo>
                  <a:lnTo>
                    <a:pt x="824" y="1018"/>
                  </a:lnTo>
                  <a:lnTo>
                    <a:pt x="800" y="1032"/>
                  </a:lnTo>
                  <a:lnTo>
                    <a:pt x="776" y="1044"/>
                  </a:lnTo>
                  <a:lnTo>
                    <a:pt x="750" y="1054"/>
                  </a:lnTo>
                  <a:lnTo>
                    <a:pt x="726" y="1062"/>
                  </a:lnTo>
                  <a:lnTo>
                    <a:pt x="700" y="1070"/>
                  </a:lnTo>
                  <a:lnTo>
                    <a:pt x="674" y="1078"/>
                  </a:lnTo>
                  <a:lnTo>
                    <a:pt x="646" y="1084"/>
                  </a:lnTo>
                  <a:lnTo>
                    <a:pt x="620" y="1088"/>
                  </a:lnTo>
                  <a:lnTo>
                    <a:pt x="592" y="1090"/>
                  </a:lnTo>
                  <a:lnTo>
                    <a:pt x="564" y="1092"/>
                  </a:lnTo>
                  <a:lnTo>
                    <a:pt x="536" y="1092"/>
                  </a:lnTo>
                  <a:lnTo>
                    <a:pt x="508" y="1090"/>
                  </a:lnTo>
                  <a:lnTo>
                    <a:pt x="480" y="1088"/>
                  </a:lnTo>
                  <a:lnTo>
                    <a:pt x="452" y="1084"/>
                  </a:lnTo>
                  <a:lnTo>
                    <a:pt x="424" y="1078"/>
                  </a:lnTo>
                  <a:lnTo>
                    <a:pt x="396" y="1072"/>
                  </a:lnTo>
                  <a:lnTo>
                    <a:pt x="396" y="1072"/>
                  </a:lnTo>
                  <a:lnTo>
                    <a:pt x="368" y="1062"/>
                  </a:lnTo>
                  <a:lnTo>
                    <a:pt x="340" y="1052"/>
                  </a:lnTo>
                  <a:lnTo>
                    <a:pt x="314" y="1042"/>
                  </a:lnTo>
                  <a:lnTo>
                    <a:pt x="288" y="1028"/>
                  </a:lnTo>
                  <a:lnTo>
                    <a:pt x="262" y="1016"/>
                  </a:lnTo>
                  <a:lnTo>
                    <a:pt x="238" y="1000"/>
                  </a:lnTo>
                  <a:lnTo>
                    <a:pt x="214" y="984"/>
                  </a:lnTo>
                  <a:lnTo>
                    <a:pt x="192" y="966"/>
                  </a:lnTo>
                  <a:lnTo>
                    <a:pt x="170" y="948"/>
                  </a:lnTo>
                  <a:lnTo>
                    <a:pt x="150" y="930"/>
                  </a:lnTo>
                  <a:lnTo>
                    <a:pt x="132" y="910"/>
                  </a:lnTo>
                  <a:lnTo>
                    <a:pt x="114" y="888"/>
                  </a:lnTo>
                  <a:lnTo>
                    <a:pt x="96" y="866"/>
                  </a:lnTo>
                  <a:lnTo>
                    <a:pt x="80" y="844"/>
                  </a:lnTo>
                  <a:lnTo>
                    <a:pt x="64" y="820"/>
                  </a:lnTo>
                  <a:lnTo>
                    <a:pt x="52" y="796"/>
                  </a:lnTo>
                  <a:lnTo>
                    <a:pt x="52" y="796"/>
                  </a:lnTo>
                  <a:lnTo>
                    <a:pt x="32" y="752"/>
                  </a:lnTo>
                  <a:lnTo>
                    <a:pt x="18" y="706"/>
                  </a:lnTo>
                  <a:lnTo>
                    <a:pt x="8" y="658"/>
                  </a:lnTo>
                  <a:lnTo>
                    <a:pt x="2" y="610"/>
                  </a:lnTo>
                  <a:lnTo>
                    <a:pt x="0" y="562"/>
                  </a:lnTo>
                  <a:lnTo>
                    <a:pt x="2" y="512"/>
                  </a:lnTo>
                  <a:lnTo>
                    <a:pt x="8" y="462"/>
                  </a:lnTo>
                  <a:lnTo>
                    <a:pt x="20" y="412"/>
                  </a:lnTo>
                  <a:lnTo>
                    <a:pt x="20" y="412"/>
                  </a:lnTo>
                  <a:lnTo>
                    <a:pt x="28" y="384"/>
                  </a:lnTo>
                  <a:lnTo>
                    <a:pt x="38" y="358"/>
                  </a:lnTo>
                  <a:lnTo>
                    <a:pt x="48" y="330"/>
                  </a:lnTo>
                  <a:lnTo>
                    <a:pt x="60" y="306"/>
                  </a:lnTo>
                  <a:lnTo>
                    <a:pt x="74" y="282"/>
                  </a:lnTo>
                  <a:lnTo>
                    <a:pt x="88" y="258"/>
                  </a:lnTo>
                  <a:lnTo>
                    <a:pt x="104" y="234"/>
                  </a:lnTo>
                  <a:lnTo>
                    <a:pt x="120" y="212"/>
                  </a:lnTo>
                  <a:lnTo>
                    <a:pt x="138" y="192"/>
                  </a:lnTo>
                  <a:lnTo>
                    <a:pt x="156" y="172"/>
                  </a:lnTo>
                  <a:lnTo>
                    <a:pt x="176" y="152"/>
                  </a:lnTo>
                  <a:lnTo>
                    <a:pt x="196" y="134"/>
                  </a:lnTo>
                  <a:lnTo>
                    <a:pt x="218" y="118"/>
                  </a:lnTo>
                  <a:lnTo>
                    <a:pt x="238" y="102"/>
                  </a:lnTo>
                  <a:lnTo>
                    <a:pt x="262" y="86"/>
                  </a:lnTo>
                  <a:lnTo>
                    <a:pt x="284" y="74"/>
                  </a:lnTo>
                  <a:lnTo>
                    <a:pt x="308" y="60"/>
                  </a:lnTo>
                  <a:lnTo>
                    <a:pt x="332" y="48"/>
                  </a:lnTo>
                  <a:lnTo>
                    <a:pt x="358" y="38"/>
                  </a:lnTo>
                  <a:lnTo>
                    <a:pt x="384" y="30"/>
                  </a:lnTo>
                  <a:lnTo>
                    <a:pt x="410" y="22"/>
                  </a:lnTo>
                  <a:lnTo>
                    <a:pt x="436" y="14"/>
                  </a:lnTo>
                  <a:lnTo>
                    <a:pt x="462" y="10"/>
                  </a:lnTo>
                  <a:lnTo>
                    <a:pt x="490" y="4"/>
                  </a:lnTo>
                  <a:lnTo>
                    <a:pt x="516" y="2"/>
                  </a:lnTo>
                  <a:lnTo>
                    <a:pt x="544" y="0"/>
                  </a:lnTo>
                  <a:lnTo>
                    <a:pt x="572" y="0"/>
                  </a:lnTo>
                  <a:lnTo>
                    <a:pt x="600" y="2"/>
                  </a:lnTo>
                  <a:lnTo>
                    <a:pt x="628" y="4"/>
                  </a:lnTo>
                  <a:lnTo>
                    <a:pt x="656" y="8"/>
                  </a:lnTo>
                  <a:lnTo>
                    <a:pt x="684" y="14"/>
                  </a:lnTo>
                  <a:lnTo>
                    <a:pt x="712" y="20"/>
                  </a:lnTo>
                  <a:lnTo>
                    <a:pt x="712" y="20"/>
                  </a:lnTo>
                  <a:lnTo>
                    <a:pt x="740" y="30"/>
                  </a:lnTo>
                  <a:lnTo>
                    <a:pt x="768" y="40"/>
                  </a:lnTo>
                  <a:lnTo>
                    <a:pt x="794" y="50"/>
                  </a:lnTo>
                  <a:lnTo>
                    <a:pt x="820" y="64"/>
                  </a:lnTo>
                  <a:lnTo>
                    <a:pt x="846" y="76"/>
                  </a:lnTo>
                  <a:lnTo>
                    <a:pt x="870" y="92"/>
                  </a:lnTo>
                  <a:lnTo>
                    <a:pt x="894" y="108"/>
                  </a:lnTo>
                  <a:lnTo>
                    <a:pt x="916" y="126"/>
                  </a:lnTo>
                  <a:lnTo>
                    <a:pt x="938" y="144"/>
                  </a:lnTo>
                  <a:lnTo>
                    <a:pt x="958" y="162"/>
                  </a:lnTo>
                  <a:lnTo>
                    <a:pt x="978" y="182"/>
                  </a:lnTo>
                  <a:lnTo>
                    <a:pt x="996" y="204"/>
                  </a:lnTo>
                  <a:lnTo>
                    <a:pt x="1012" y="226"/>
                  </a:lnTo>
                  <a:lnTo>
                    <a:pt x="1028" y="248"/>
                  </a:lnTo>
                  <a:lnTo>
                    <a:pt x="1044" y="272"/>
                  </a:lnTo>
                  <a:lnTo>
                    <a:pt x="1058" y="296"/>
                  </a:lnTo>
                  <a:lnTo>
                    <a:pt x="1058" y="296"/>
                  </a:lnTo>
                  <a:close/>
                </a:path>
              </a:pathLst>
            </a:custGeom>
            <a:solidFill>
              <a:srgbClr val="FFEC2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85" name="Freeform 59"/>
            <p:cNvSpPr/>
            <p:nvPr>
              <p:custDataLst>
                <p:tags r:id="rId70"/>
              </p:custDataLst>
            </p:nvPr>
          </p:nvSpPr>
          <p:spPr bwMode="auto">
            <a:xfrm>
              <a:off x="7113588" y="2385839"/>
              <a:ext cx="1095375" cy="650875"/>
            </a:xfrm>
            <a:custGeom>
              <a:avLst/>
              <a:gdLst>
                <a:gd name="T0" fmla="*/ 0 w 690"/>
                <a:gd name="T1" fmla="*/ 410 h 410"/>
                <a:gd name="T2" fmla="*/ 0 w 690"/>
                <a:gd name="T3" fmla="*/ 410 h 410"/>
                <a:gd name="T4" fmla="*/ 16 w 690"/>
                <a:gd name="T5" fmla="*/ 362 h 410"/>
                <a:gd name="T6" fmla="*/ 36 w 690"/>
                <a:gd name="T7" fmla="*/ 316 h 410"/>
                <a:gd name="T8" fmla="*/ 60 w 690"/>
                <a:gd name="T9" fmla="*/ 272 h 410"/>
                <a:gd name="T10" fmla="*/ 86 w 690"/>
                <a:gd name="T11" fmla="*/ 232 h 410"/>
                <a:gd name="T12" fmla="*/ 494 w 690"/>
                <a:gd name="T13" fmla="*/ 2 h 410"/>
                <a:gd name="T14" fmla="*/ 494 w 690"/>
                <a:gd name="T15" fmla="*/ 2 h 410"/>
                <a:gd name="T16" fmla="*/ 542 w 690"/>
                <a:gd name="T17" fmla="*/ 0 h 410"/>
                <a:gd name="T18" fmla="*/ 592 w 690"/>
                <a:gd name="T19" fmla="*/ 2 h 410"/>
                <a:gd name="T20" fmla="*/ 640 w 690"/>
                <a:gd name="T21" fmla="*/ 8 h 410"/>
                <a:gd name="T22" fmla="*/ 690 w 690"/>
                <a:gd name="T23" fmla="*/ 20 h 410"/>
                <a:gd name="T24" fmla="*/ 0 w 690"/>
                <a:gd name="T25"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0" h="410">
                  <a:moveTo>
                    <a:pt x="0" y="410"/>
                  </a:moveTo>
                  <a:lnTo>
                    <a:pt x="0" y="410"/>
                  </a:lnTo>
                  <a:lnTo>
                    <a:pt x="16" y="362"/>
                  </a:lnTo>
                  <a:lnTo>
                    <a:pt x="36" y="316"/>
                  </a:lnTo>
                  <a:lnTo>
                    <a:pt x="60" y="272"/>
                  </a:lnTo>
                  <a:lnTo>
                    <a:pt x="86" y="232"/>
                  </a:lnTo>
                  <a:lnTo>
                    <a:pt x="494" y="2"/>
                  </a:lnTo>
                  <a:lnTo>
                    <a:pt x="494" y="2"/>
                  </a:lnTo>
                  <a:lnTo>
                    <a:pt x="542" y="0"/>
                  </a:lnTo>
                  <a:lnTo>
                    <a:pt x="592" y="2"/>
                  </a:lnTo>
                  <a:lnTo>
                    <a:pt x="640" y="8"/>
                  </a:lnTo>
                  <a:lnTo>
                    <a:pt x="690" y="20"/>
                  </a:lnTo>
                  <a:lnTo>
                    <a:pt x="0" y="410"/>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86" name="Freeform 60"/>
            <p:cNvSpPr/>
            <p:nvPr>
              <p:custDataLst>
                <p:tags r:id="rId71"/>
              </p:custDataLst>
            </p:nvPr>
          </p:nvSpPr>
          <p:spPr bwMode="auto">
            <a:xfrm>
              <a:off x="7081838" y="2477914"/>
              <a:ext cx="1349375" cy="796925"/>
            </a:xfrm>
            <a:custGeom>
              <a:avLst/>
              <a:gdLst>
                <a:gd name="T0" fmla="*/ 0 w 850"/>
                <a:gd name="T1" fmla="*/ 502 h 502"/>
                <a:gd name="T2" fmla="*/ 0 w 850"/>
                <a:gd name="T3" fmla="*/ 502 h 502"/>
                <a:gd name="T4" fmla="*/ 0 w 850"/>
                <a:gd name="T5" fmla="*/ 458 h 502"/>
                <a:gd name="T6" fmla="*/ 812 w 850"/>
                <a:gd name="T7" fmla="*/ 0 h 502"/>
                <a:gd name="T8" fmla="*/ 812 w 850"/>
                <a:gd name="T9" fmla="*/ 0 h 502"/>
                <a:gd name="T10" fmla="*/ 850 w 850"/>
                <a:gd name="T11" fmla="*/ 22 h 502"/>
                <a:gd name="T12" fmla="*/ 0 w 850"/>
                <a:gd name="T13" fmla="*/ 502 h 502"/>
              </a:gdLst>
              <a:ahLst/>
              <a:cxnLst>
                <a:cxn ang="0">
                  <a:pos x="T0" y="T1"/>
                </a:cxn>
                <a:cxn ang="0">
                  <a:pos x="T2" y="T3"/>
                </a:cxn>
                <a:cxn ang="0">
                  <a:pos x="T4" y="T5"/>
                </a:cxn>
                <a:cxn ang="0">
                  <a:pos x="T6" y="T7"/>
                </a:cxn>
                <a:cxn ang="0">
                  <a:pos x="T8" y="T9"/>
                </a:cxn>
                <a:cxn ang="0">
                  <a:pos x="T10" y="T11"/>
                </a:cxn>
                <a:cxn ang="0">
                  <a:pos x="T12" y="T13"/>
                </a:cxn>
              </a:cxnLst>
              <a:rect l="0" t="0" r="r" b="b"/>
              <a:pathLst>
                <a:path w="850" h="502">
                  <a:moveTo>
                    <a:pt x="0" y="502"/>
                  </a:moveTo>
                  <a:lnTo>
                    <a:pt x="0" y="502"/>
                  </a:lnTo>
                  <a:lnTo>
                    <a:pt x="0" y="458"/>
                  </a:lnTo>
                  <a:lnTo>
                    <a:pt x="812" y="0"/>
                  </a:lnTo>
                  <a:lnTo>
                    <a:pt x="812" y="0"/>
                  </a:lnTo>
                  <a:lnTo>
                    <a:pt x="850" y="22"/>
                  </a:lnTo>
                  <a:lnTo>
                    <a:pt x="0" y="502"/>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87" name="Freeform 61"/>
            <p:cNvSpPr/>
            <p:nvPr>
              <p:custDataLst>
                <p:tags r:id="rId72"/>
              </p:custDataLst>
            </p:nvPr>
          </p:nvSpPr>
          <p:spPr bwMode="auto">
            <a:xfrm>
              <a:off x="7272338" y="2947814"/>
              <a:ext cx="1543050" cy="904875"/>
            </a:xfrm>
            <a:custGeom>
              <a:avLst/>
              <a:gdLst>
                <a:gd name="T0" fmla="*/ 960 w 972"/>
                <a:gd name="T1" fmla="*/ 0 h 570"/>
                <a:gd name="T2" fmla="*/ 960 w 972"/>
                <a:gd name="T3" fmla="*/ 0 h 570"/>
                <a:gd name="T4" fmla="*/ 972 w 972"/>
                <a:gd name="T5" fmla="*/ 36 h 570"/>
                <a:gd name="T6" fmla="*/ 24 w 972"/>
                <a:gd name="T7" fmla="*/ 570 h 570"/>
                <a:gd name="T8" fmla="*/ 24 w 972"/>
                <a:gd name="T9" fmla="*/ 570 h 570"/>
                <a:gd name="T10" fmla="*/ 0 w 972"/>
                <a:gd name="T11" fmla="*/ 542 h 570"/>
                <a:gd name="T12" fmla="*/ 960 w 972"/>
                <a:gd name="T13" fmla="*/ 0 h 570"/>
              </a:gdLst>
              <a:ahLst/>
              <a:cxnLst>
                <a:cxn ang="0">
                  <a:pos x="T0" y="T1"/>
                </a:cxn>
                <a:cxn ang="0">
                  <a:pos x="T2" y="T3"/>
                </a:cxn>
                <a:cxn ang="0">
                  <a:pos x="T4" y="T5"/>
                </a:cxn>
                <a:cxn ang="0">
                  <a:pos x="T6" y="T7"/>
                </a:cxn>
                <a:cxn ang="0">
                  <a:pos x="T8" y="T9"/>
                </a:cxn>
                <a:cxn ang="0">
                  <a:pos x="T10" y="T11"/>
                </a:cxn>
                <a:cxn ang="0">
                  <a:pos x="T12" y="T13"/>
                </a:cxn>
              </a:cxnLst>
              <a:rect l="0" t="0" r="r" b="b"/>
              <a:pathLst>
                <a:path w="972" h="570">
                  <a:moveTo>
                    <a:pt x="960" y="0"/>
                  </a:moveTo>
                  <a:lnTo>
                    <a:pt x="960" y="0"/>
                  </a:lnTo>
                  <a:lnTo>
                    <a:pt x="972" y="36"/>
                  </a:lnTo>
                  <a:lnTo>
                    <a:pt x="24" y="570"/>
                  </a:lnTo>
                  <a:lnTo>
                    <a:pt x="24" y="570"/>
                  </a:lnTo>
                  <a:lnTo>
                    <a:pt x="0" y="542"/>
                  </a:lnTo>
                  <a:lnTo>
                    <a:pt x="960" y="0"/>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88" name="Freeform 62"/>
            <p:cNvSpPr/>
            <p:nvPr>
              <p:custDataLst>
                <p:tags r:id="rId73"/>
              </p:custDataLst>
            </p:nvPr>
          </p:nvSpPr>
          <p:spPr bwMode="auto">
            <a:xfrm>
              <a:off x="7218363" y="2496964"/>
              <a:ext cx="1463675" cy="1460500"/>
            </a:xfrm>
            <a:custGeom>
              <a:avLst/>
              <a:gdLst>
                <a:gd name="T0" fmla="*/ 584 w 922"/>
                <a:gd name="T1" fmla="*/ 18 h 920"/>
                <a:gd name="T2" fmla="*/ 628 w 922"/>
                <a:gd name="T3" fmla="*/ 32 h 920"/>
                <a:gd name="T4" fmla="*/ 710 w 922"/>
                <a:gd name="T5" fmla="*/ 74 h 920"/>
                <a:gd name="T6" fmla="*/ 780 w 922"/>
                <a:gd name="T7" fmla="*/ 130 h 920"/>
                <a:gd name="T8" fmla="*/ 838 w 922"/>
                <a:gd name="T9" fmla="*/ 196 h 920"/>
                <a:gd name="T10" fmla="*/ 882 w 922"/>
                <a:gd name="T11" fmla="*/ 274 h 920"/>
                <a:gd name="T12" fmla="*/ 910 w 922"/>
                <a:gd name="T13" fmla="*/ 358 h 920"/>
                <a:gd name="T14" fmla="*/ 922 w 922"/>
                <a:gd name="T15" fmla="*/ 446 h 920"/>
                <a:gd name="T16" fmla="*/ 916 w 922"/>
                <a:gd name="T17" fmla="*/ 538 h 920"/>
                <a:gd name="T18" fmla="*/ 906 w 922"/>
                <a:gd name="T19" fmla="*/ 584 h 920"/>
                <a:gd name="T20" fmla="*/ 898 w 922"/>
                <a:gd name="T21" fmla="*/ 606 h 920"/>
                <a:gd name="T22" fmla="*/ 872 w 922"/>
                <a:gd name="T23" fmla="*/ 670 h 920"/>
                <a:gd name="T24" fmla="*/ 822 w 922"/>
                <a:gd name="T25" fmla="*/ 746 h 920"/>
                <a:gd name="T26" fmla="*/ 760 w 922"/>
                <a:gd name="T27" fmla="*/ 810 h 920"/>
                <a:gd name="T28" fmla="*/ 688 w 922"/>
                <a:gd name="T29" fmla="*/ 862 h 920"/>
                <a:gd name="T30" fmla="*/ 608 w 922"/>
                <a:gd name="T31" fmla="*/ 898 h 920"/>
                <a:gd name="T32" fmla="*/ 520 w 922"/>
                <a:gd name="T33" fmla="*/ 918 h 920"/>
                <a:gd name="T34" fmla="*/ 430 w 922"/>
                <a:gd name="T35" fmla="*/ 920 h 920"/>
                <a:gd name="T36" fmla="*/ 360 w 922"/>
                <a:gd name="T37" fmla="*/ 910 h 920"/>
                <a:gd name="T38" fmla="*/ 338 w 922"/>
                <a:gd name="T39" fmla="*/ 904 h 920"/>
                <a:gd name="T40" fmla="*/ 292 w 922"/>
                <a:gd name="T41" fmla="*/ 890 h 920"/>
                <a:gd name="T42" fmla="*/ 210 w 922"/>
                <a:gd name="T43" fmla="*/ 848 h 920"/>
                <a:gd name="T44" fmla="*/ 140 w 922"/>
                <a:gd name="T45" fmla="*/ 792 h 920"/>
                <a:gd name="T46" fmla="*/ 82 w 922"/>
                <a:gd name="T47" fmla="*/ 724 h 920"/>
                <a:gd name="T48" fmla="*/ 40 w 922"/>
                <a:gd name="T49" fmla="*/ 648 h 920"/>
                <a:gd name="T50" fmla="*/ 10 w 922"/>
                <a:gd name="T51" fmla="*/ 564 h 920"/>
                <a:gd name="T52" fmla="*/ 0 w 922"/>
                <a:gd name="T53" fmla="*/ 476 h 920"/>
                <a:gd name="T54" fmla="*/ 6 w 922"/>
                <a:gd name="T55" fmla="*/ 384 h 920"/>
                <a:gd name="T56" fmla="*/ 16 w 922"/>
                <a:gd name="T57" fmla="*/ 338 h 920"/>
                <a:gd name="T58" fmla="*/ 22 w 922"/>
                <a:gd name="T59" fmla="*/ 316 h 920"/>
                <a:gd name="T60" fmla="*/ 50 w 922"/>
                <a:gd name="T61" fmla="*/ 252 h 920"/>
                <a:gd name="T62" fmla="*/ 98 w 922"/>
                <a:gd name="T63" fmla="*/ 176 h 920"/>
                <a:gd name="T64" fmla="*/ 160 w 922"/>
                <a:gd name="T65" fmla="*/ 112 h 920"/>
                <a:gd name="T66" fmla="*/ 234 w 922"/>
                <a:gd name="T67" fmla="*/ 60 h 920"/>
                <a:gd name="T68" fmla="*/ 314 w 922"/>
                <a:gd name="T69" fmla="*/ 24 h 920"/>
                <a:gd name="T70" fmla="*/ 400 w 922"/>
                <a:gd name="T71" fmla="*/ 4 h 920"/>
                <a:gd name="T72" fmla="*/ 492 w 922"/>
                <a:gd name="T73" fmla="*/ 2 h 920"/>
                <a:gd name="T74" fmla="*/ 560 w 922"/>
                <a:gd name="T75" fmla="*/ 12 h 920"/>
                <a:gd name="T76" fmla="*/ 584 w 922"/>
                <a:gd name="T77" fmla="*/ 18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2" h="920">
                  <a:moveTo>
                    <a:pt x="584" y="18"/>
                  </a:moveTo>
                  <a:lnTo>
                    <a:pt x="584" y="18"/>
                  </a:lnTo>
                  <a:lnTo>
                    <a:pt x="606" y="24"/>
                  </a:lnTo>
                  <a:lnTo>
                    <a:pt x="628" y="32"/>
                  </a:lnTo>
                  <a:lnTo>
                    <a:pt x="670" y="52"/>
                  </a:lnTo>
                  <a:lnTo>
                    <a:pt x="710" y="74"/>
                  </a:lnTo>
                  <a:lnTo>
                    <a:pt x="748" y="100"/>
                  </a:lnTo>
                  <a:lnTo>
                    <a:pt x="780" y="130"/>
                  </a:lnTo>
                  <a:lnTo>
                    <a:pt x="812" y="162"/>
                  </a:lnTo>
                  <a:lnTo>
                    <a:pt x="838" y="196"/>
                  </a:lnTo>
                  <a:lnTo>
                    <a:pt x="862" y="234"/>
                  </a:lnTo>
                  <a:lnTo>
                    <a:pt x="882" y="274"/>
                  </a:lnTo>
                  <a:lnTo>
                    <a:pt x="898" y="314"/>
                  </a:lnTo>
                  <a:lnTo>
                    <a:pt x="910" y="358"/>
                  </a:lnTo>
                  <a:lnTo>
                    <a:pt x="918" y="402"/>
                  </a:lnTo>
                  <a:lnTo>
                    <a:pt x="922" y="446"/>
                  </a:lnTo>
                  <a:lnTo>
                    <a:pt x="922" y="492"/>
                  </a:lnTo>
                  <a:lnTo>
                    <a:pt x="916" y="538"/>
                  </a:lnTo>
                  <a:lnTo>
                    <a:pt x="912" y="560"/>
                  </a:lnTo>
                  <a:lnTo>
                    <a:pt x="906" y="584"/>
                  </a:lnTo>
                  <a:lnTo>
                    <a:pt x="906" y="584"/>
                  </a:lnTo>
                  <a:lnTo>
                    <a:pt x="898" y="606"/>
                  </a:lnTo>
                  <a:lnTo>
                    <a:pt x="890" y="628"/>
                  </a:lnTo>
                  <a:lnTo>
                    <a:pt x="872" y="670"/>
                  </a:lnTo>
                  <a:lnTo>
                    <a:pt x="848" y="710"/>
                  </a:lnTo>
                  <a:lnTo>
                    <a:pt x="822" y="746"/>
                  </a:lnTo>
                  <a:lnTo>
                    <a:pt x="792" y="780"/>
                  </a:lnTo>
                  <a:lnTo>
                    <a:pt x="760" y="810"/>
                  </a:lnTo>
                  <a:lnTo>
                    <a:pt x="726" y="838"/>
                  </a:lnTo>
                  <a:lnTo>
                    <a:pt x="688" y="862"/>
                  </a:lnTo>
                  <a:lnTo>
                    <a:pt x="648" y="882"/>
                  </a:lnTo>
                  <a:lnTo>
                    <a:pt x="608" y="898"/>
                  </a:lnTo>
                  <a:lnTo>
                    <a:pt x="564" y="910"/>
                  </a:lnTo>
                  <a:lnTo>
                    <a:pt x="520" y="918"/>
                  </a:lnTo>
                  <a:lnTo>
                    <a:pt x="476" y="920"/>
                  </a:lnTo>
                  <a:lnTo>
                    <a:pt x="430" y="920"/>
                  </a:lnTo>
                  <a:lnTo>
                    <a:pt x="384" y="914"/>
                  </a:lnTo>
                  <a:lnTo>
                    <a:pt x="360" y="910"/>
                  </a:lnTo>
                  <a:lnTo>
                    <a:pt x="338" y="904"/>
                  </a:lnTo>
                  <a:lnTo>
                    <a:pt x="338" y="904"/>
                  </a:lnTo>
                  <a:lnTo>
                    <a:pt x="314" y="898"/>
                  </a:lnTo>
                  <a:lnTo>
                    <a:pt x="292" y="890"/>
                  </a:lnTo>
                  <a:lnTo>
                    <a:pt x="250" y="870"/>
                  </a:lnTo>
                  <a:lnTo>
                    <a:pt x="210" y="848"/>
                  </a:lnTo>
                  <a:lnTo>
                    <a:pt x="174" y="822"/>
                  </a:lnTo>
                  <a:lnTo>
                    <a:pt x="140" y="792"/>
                  </a:lnTo>
                  <a:lnTo>
                    <a:pt x="110" y="760"/>
                  </a:lnTo>
                  <a:lnTo>
                    <a:pt x="82" y="724"/>
                  </a:lnTo>
                  <a:lnTo>
                    <a:pt x="60" y="688"/>
                  </a:lnTo>
                  <a:lnTo>
                    <a:pt x="40" y="648"/>
                  </a:lnTo>
                  <a:lnTo>
                    <a:pt x="24" y="606"/>
                  </a:lnTo>
                  <a:lnTo>
                    <a:pt x="10" y="564"/>
                  </a:lnTo>
                  <a:lnTo>
                    <a:pt x="2" y="520"/>
                  </a:lnTo>
                  <a:lnTo>
                    <a:pt x="0" y="476"/>
                  </a:lnTo>
                  <a:lnTo>
                    <a:pt x="0" y="430"/>
                  </a:lnTo>
                  <a:lnTo>
                    <a:pt x="6" y="384"/>
                  </a:lnTo>
                  <a:lnTo>
                    <a:pt x="10" y="362"/>
                  </a:lnTo>
                  <a:lnTo>
                    <a:pt x="16" y="338"/>
                  </a:lnTo>
                  <a:lnTo>
                    <a:pt x="16" y="338"/>
                  </a:lnTo>
                  <a:lnTo>
                    <a:pt x="22" y="316"/>
                  </a:lnTo>
                  <a:lnTo>
                    <a:pt x="30" y="294"/>
                  </a:lnTo>
                  <a:lnTo>
                    <a:pt x="50" y="252"/>
                  </a:lnTo>
                  <a:lnTo>
                    <a:pt x="72" y="212"/>
                  </a:lnTo>
                  <a:lnTo>
                    <a:pt x="98" y="176"/>
                  </a:lnTo>
                  <a:lnTo>
                    <a:pt x="128" y="142"/>
                  </a:lnTo>
                  <a:lnTo>
                    <a:pt x="160" y="112"/>
                  </a:lnTo>
                  <a:lnTo>
                    <a:pt x="196" y="84"/>
                  </a:lnTo>
                  <a:lnTo>
                    <a:pt x="234" y="60"/>
                  </a:lnTo>
                  <a:lnTo>
                    <a:pt x="272" y="40"/>
                  </a:lnTo>
                  <a:lnTo>
                    <a:pt x="314" y="24"/>
                  </a:lnTo>
                  <a:lnTo>
                    <a:pt x="356" y="12"/>
                  </a:lnTo>
                  <a:lnTo>
                    <a:pt x="400" y="4"/>
                  </a:lnTo>
                  <a:lnTo>
                    <a:pt x="446" y="0"/>
                  </a:lnTo>
                  <a:lnTo>
                    <a:pt x="492" y="2"/>
                  </a:lnTo>
                  <a:lnTo>
                    <a:pt x="538" y="8"/>
                  </a:lnTo>
                  <a:lnTo>
                    <a:pt x="560" y="12"/>
                  </a:lnTo>
                  <a:lnTo>
                    <a:pt x="584" y="18"/>
                  </a:lnTo>
                  <a:lnTo>
                    <a:pt x="584" y="18"/>
                  </a:lnTo>
                  <a:close/>
                </a:path>
              </a:pathLst>
            </a:custGeom>
            <a:solidFill>
              <a:srgbClr val="E9AB2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89" name="Freeform 63"/>
            <p:cNvSpPr/>
            <p:nvPr>
              <p:custDataLst>
                <p:tags r:id="rId74"/>
              </p:custDataLst>
            </p:nvPr>
          </p:nvSpPr>
          <p:spPr bwMode="auto">
            <a:xfrm>
              <a:off x="7240588" y="2563639"/>
              <a:ext cx="1441450" cy="1393825"/>
            </a:xfrm>
            <a:custGeom>
              <a:avLst/>
              <a:gdLst>
                <a:gd name="T0" fmla="*/ 888 w 908"/>
                <a:gd name="T1" fmla="*/ 282 h 878"/>
                <a:gd name="T2" fmla="*/ 902 w 908"/>
                <a:gd name="T3" fmla="*/ 344 h 878"/>
                <a:gd name="T4" fmla="*/ 908 w 908"/>
                <a:gd name="T5" fmla="*/ 410 h 878"/>
                <a:gd name="T6" fmla="*/ 904 w 908"/>
                <a:gd name="T7" fmla="*/ 476 h 878"/>
                <a:gd name="T8" fmla="*/ 892 w 908"/>
                <a:gd name="T9" fmla="*/ 542 h 878"/>
                <a:gd name="T10" fmla="*/ 884 w 908"/>
                <a:gd name="T11" fmla="*/ 564 h 878"/>
                <a:gd name="T12" fmla="*/ 858 w 908"/>
                <a:gd name="T13" fmla="*/ 628 h 878"/>
                <a:gd name="T14" fmla="*/ 808 w 908"/>
                <a:gd name="T15" fmla="*/ 704 h 878"/>
                <a:gd name="T16" fmla="*/ 746 w 908"/>
                <a:gd name="T17" fmla="*/ 768 h 878"/>
                <a:gd name="T18" fmla="*/ 674 w 908"/>
                <a:gd name="T19" fmla="*/ 820 h 878"/>
                <a:gd name="T20" fmla="*/ 594 w 908"/>
                <a:gd name="T21" fmla="*/ 856 h 878"/>
                <a:gd name="T22" fmla="*/ 506 w 908"/>
                <a:gd name="T23" fmla="*/ 876 h 878"/>
                <a:gd name="T24" fmla="*/ 416 w 908"/>
                <a:gd name="T25" fmla="*/ 878 h 878"/>
                <a:gd name="T26" fmla="*/ 346 w 908"/>
                <a:gd name="T27" fmla="*/ 868 h 878"/>
                <a:gd name="T28" fmla="*/ 324 w 908"/>
                <a:gd name="T29" fmla="*/ 862 h 878"/>
                <a:gd name="T30" fmla="*/ 272 w 908"/>
                <a:gd name="T31" fmla="*/ 844 h 878"/>
                <a:gd name="T32" fmla="*/ 224 w 908"/>
                <a:gd name="T33" fmla="*/ 822 h 878"/>
                <a:gd name="T34" fmla="*/ 180 w 908"/>
                <a:gd name="T35" fmla="*/ 794 h 878"/>
                <a:gd name="T36" fmla="*/ 138 w 908"/>
                <a:gd name="T37" fmla="*/ 762 h 878"/>
                <a:gd name="T38" fmla="*/ 102 w 908"/>
                <a:gd name="T39" fmla="*/ 726 h 878"/>
                <a:gd name="T40" fmla="*/ 70 w 908"/>
                <a:gd name="T41" fmla="*/ 686 h 878"/>
                <a:gd name="T42" fmla="*/ 44 w 908"/>
                <a:gd name="T43" fmla="*/ 642 h 878"/>
                <a:gd name="T44" fmla="*/ 22 w 908"/>
                <a:gd name="T45" fmla="*/ 596 h 878"/>
                <a:gd name="T46" fmla="*/ 12 w 908"/>
                <a:gd name="T47" fmla="*/ 566 h 878"/>
                <a:gd name="T48" fmla="*/ 2 w 908"/>
                <a:gd name="T49" fmla="*/ 502 h 878"/>
                <a:gd name="T50" fmla="*/ 0 w 908"/>
                <a:gd name="T51" fmla="*/ 436 h 878"/>
                <a:gd name="T52" fmla="*/ 8 w 908"/>
                <a:gd name="T53" fmla="*/ 370 h 878"/>
                <a:gd name="T54" fmla="*/ 16 w 908"/>
                <a:gd name="T55" fmla="*/ 336 h 878"/>
                <a:gd name="T56" fmla="*/ 32 w 908"/>
                <a:gd name="T57" fmla="*/ 292 h 878"/>
                <a:gd name="T58" fmla="*/ 74 w 908"/>
                <a:gd name="T59" fmla="*/ 210 h 878"/>
                <a:gd name="T60" fmla="*/ 130 w 908"/>
                <a:gd name="T61" fmla="*/ 140 h 878"/>
                <a:gd name="T62" fmla="*/ 196 w 908"/>
                <a:gd name="T63" fmla="*/ 82 h 878"/>
                <a:gd name="T64" fmla="*/ 274 w 908"/>
                <a:gd name="T65" fmla="*/ 40 h 878"/>
                <a:gd name="T66" fmla="*/ 358 w 908"/>
                <a:gd name="T67" fmla="*/ 12 h 878"/>
                <a:gd name="T68" fmla="*/ 446 w 908"/>
                <a:gd name="T69" fmla="*/ 0 h 878"/>
                <a:gd name="T70" fmla="*/ 538 w 908"/>
                <a:gd name="T71" fmla="*/ 6 h 878"/>
                <a:gd name="T72" fmla="*/ 584 w 908"/>
                <a:gd name="T73" fmla="*/ 16 h 878"/>
                <a:gd name="T74" fmla="*/ 610 w 908"/>
                <a:gd name="T75" fmla="*/ 24 h 878"/>
                <a:gd name="T76" fmla="*/ 660 w 908"/>
                <a:gd name="T77" fmla="*/ 44 h 878"/>
                <a:gd name="T78" fmla="*/ 706 w 908"/>
                <a:gd name="T79" fmla="*/ 70 h 878"/>
                <a:gd name="T80" fmla="*/ 750 w 908"/>
                <a:gd name="T81" fmla="*/ 100 h 878"/>
                <a:gd name="T82" fmla="*/ 788 w 908"/>
                <a:gd name="T83" fmla="*/ 134 h 878"/>
                <a:gd name="T84" fmla="*/ 822 w 908"/>
                <a:gd name="T85" fmla="*/ 172 h 878"/>
                <a:gd name="T86" fmla="*/ 852 w 908"/>
                <a:gd name="T87" fmla="*/ 214 h 878"/>
                <a:gd name="T88" fmla="*/ 876 w 908"/>
                <a:gd name="T89" fmla="*/ 258 h 878"/>
                <a:gd name="T90" fmla="*/ 888 w 908"/>
                <a:gd name="T91" fmla="*/ 282 h 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08" h="878">
                  <a:moveTo>
                    <a:pt x="888" y="282"/>
                  </a:moveTo>
                  <a:lnTo>
                    <a:pt x="888" y="282"/>
                  </a:lnTo>
                  <a:lnTo>
                    <a:pt x="896" y="312"/>
                  </a:lnTo>
                  <a:lnTo>
                    <a:pt x="902" y="344"/>
                  </a:lnTo>
                  <a:lnTo>
                    <a:pt x="906" y="376"/>
                  </a:lnTo>
                  <a:lnTo>
                    <a:pt x="908" y="410"/>
                  </a:lnTo>
                  <a:lnTo>
                    <a:pt x="908" y="442"/>
                  </a:lnTo>
                  <a:lnTo>
                    <a:pt x="904" y="476"/>
                  </a:lnTo>
                  <a:lnTo>
                    <a:pt x="900" y="508"/>
                  </a:lnTo>
                  <a:lnTo>
                    <a:pt x="892" y="542"/>
                  </a:lnTo>
                  <a:lnTo>
                    <a:pt x="892" y="542"/>
                  </a:lnTo>
                  <a:lnTo>
                    <a:pt x="884" y="564"/>
                  </a:lnTo>
                  <a:lnTo>
                    <a:pt x="876" y="586"/>
                  </a:lnTo>
                  <a:lnTo>
                    <a:pt x="858" y="628"/>
                  </a:lnTo>
                  <a:lnTo>
                    <a:pt x="834" y="668"/>
                  </a:lnTo>
                  <a:lnTo>
                    <a:pt x="808" y="704"/>
                  </a:lnTo>
                  <a:lnTo>
                    <a:pt x="778" y="738"/>
                  </a:lnTo>
                  <a:lnTo>
                    <a:pt x="746" y="768"/>
                  </a:lnTo>
                  <a:lnTo>
                    <a:pt x="712" y="796"/>
                  </a:lnTo>
                  <a:lnTo>
                    <a:pt x="674" y="820"/>
                  </a:lnTo>
                  <a:lnTo>
                    <a:pt x="634" y="838"/>
                  </a:lnTo>
                  <a:lnTo>
                    <a:pt x="594" y="856"/>
                  </a:lnTo>
                  <a:lnTo>
                    <a:pt x="550" y="868"/>
                  </a:lnTo>
                  <a:lnTo>
                    <a:pt x="506" y="876"/>
                  </a:lnTo>
                  <a:lnTo>
                    <a:pt x="462" y="878"/>
                  </a:lnTo>
                  <a:lnTo>
                    <a:pt x="416" y="878"/>
                  </a:lnTo>
                  <a:lnTo>
                    <a:pt x="370" y="872"/>
                  </a:lnTo>
                  <a:lnTo>
                    <a:pt x="346" y="868"/>
                  </a:lnTo>
                  <a:lnTo>
                    <a:pt x="324" y="862"/>
                  </a:lnTo>
                  <a:lnTo>
                    <a:pt x="324" y="862"/>
                  </a:lnTo>
                  <a:lnTo>
                    <a:pt x="298" y="854"/>
                  </a:lnTo>
                  <a:lnTo>
                    <a:pt x="272" y="844"/>
                  </a:lnTo>
                  <a:lnTo>
                    <a:pt x="248" y="834"/>
                  </a:lnTo>
                  <a:lnTo>
                    <a:pt x="224" y="822"/>
                  </a:lnTo>
                  <a:lnTo>
                    <a:pt x="202" y="808"/>
                  </a:lnTo>
                  <a:lnTo>
                    <a:pt x="180" y="794"/>
                  </a:lnTo>
                  <a:lnTo>
                    <a:pt x="158" y="778"/>
                  </a:lnTo>
                  <a:lnTo>
                    <a:pt x="138" y="762"/>
                  </a:lnTo>
                  <a:lnTo>
                    <a:pt x="120" y="744"/>
                  </a:lnTo>
                  <a:lnTo>
                    <a:pt x="102" y="726"/>
                  </a:lnTo>
                  <a:lnTo>
                    <a:pt x="86" y="706"/>
                  </a:lnTo>
                  <a:lnTo>
                    <a:pt x="70" y="686"/>
                  </a:lnTo>
                  <a:lnTo>
                    <a:pt x="56" y="664"/>
                  </a:lnTo>
                  <a:lnTo>
                    <a:pt x="44" y="642"/>
                  </a:lnTo>
                  <a:lnTo>
                    <a:pt x="32" y="620"/>
                  </a:lnTo>
                  <a:lnTo>
                    <a:pt x="22" y="596"/>
                  </a:lnTo>
                  <a:lnTo>
                    <a:pt x="22" y="596"/>
                  </a:lnTo>
                  <a:lnTo>
                    <a:pt x="12" y="566"/>
                  </a:lnTo>
                  <a:lnTo>
                    <a:pt x="6" y="534"/>
                  </a:lnTo>
                  <a:lnTo>
                    <a:pt x="2" y="502"/>
                  </a:lnTo>
                  <a:lnTo>
                    <a:pt x="0" y="470"/>
                  </a:lnTo>
                  <a:lnTo>
                    <a:pt x="0" y="436"/>
                  </a:lnTo>
                  <a:lnTo>
                    <a:pt x="4" y="404"/>
                  </a:lnTo>
                  <a:lnTo>
                    <a:pt x="8" y="370"/>
                  </a:lnTo>
                  <a:lnTo>
                    <a:pt x="16" y="336"/>
                  </a:lnTo>
                  <a:lnTo>
                    <a:pt x="16" y="336"/>
                  </a:lnTo>
                  <a:lnTo>
                    <a:pt x="24" y="314"/>
                  </a:lnTo>
                  <a:lnTo>
                    <a:pt x="32" y="292"/>
                  </a:lnTo>
                  <a:lnTo>
                    <a:pt x="50" y="250"/>
                  </a:lnTo>
                  <a:lnTo>
                    <a:pt x="74" y="210"/>
                  </a:lnTo>
                  <a:lnTo>
                    <a:pt x="100" y="174"/>
                  </a:lnTo>
                  <a:lnTo>
                    <a:pt x="130" y="140"/>
                  </a:lnTo>
                  <a:lnTo>
                    <a:pt x="162" y="110"/>
                  </a:lnTo>
                  <a:lnTo>
                    <a:pt x="196" y="82"/>
                  </a:lnTo>
                  <a:lnTo>
                    <a:pt x="234" y="60"/>
                  </a:lnTo>
                  <a:lnTo>
                    <a:pt x="274" y="40"/>
                  </a:lnTo>
                  <a:lnTo>
                    <a:pt x="316" y="24"/>
                  </a:lnTo>
                  <a:lnTo>
                    <a:pt x="358" y="12"/>
                  </a:lnTo>
                  <a:lnTo>
                    <a:pt x="402" y="4"/>
                  </a:lnTo>
                  <a:lnTo>
                    <a:pt x="446" y="0"/>
                  </a:lnTo>
                  <a:lnTo>
                    <a:pt x="492" y="0"/>
                  </a:lnTo>
                  <a:lnTo>
                    <a:pt x="538" y="6"/>
                  </a:lnTo>
                  <a:lnTo>
                    <a:pt x="562" y="10"/>
                  </a:lnTo>
                  <a:lnTo>
                    <a:pt x="584" y="16"/>
                  </a:lnTo>
                  <a:lnTo>
                    <a:pt x="584" y="16"/>
                  </a:lnTo>
                  <a:lnTo>
                    <a:pt x="610" y="24"/>
                  </a:lnTo>
                  <a:lnTo>
                    <a:pt x="636" y="34"/>
                  </a:lnTo>
                  <a:lnTo>
                    <a:pt x="660" y="44"/>
                  </a:lnTo>
                  <a:lnTo>
                    <a:pt x="684" y="56"/>
                  </a:lnTo>
                  <a:lnTo>
                    <a:pt x="706" y="70"/>
                  </a:lnTo>
                  <a:lnTo>
                    <a:pt x="728" y="84"/>
                  </a:lnTo>
                  <a:lnTo>
                    <a:pt x="750" y="100"/>
                  </a:lnTo>
                  <a:lnTo>
                    <a:pt x="770" y="116"/>
                  </a:lnTo>
                  <a:lnTo>
                    <a:pt x="788" y="134"/>
                  </a:lnTo>
                  <a:lnTo>
                    <a:pt x="806" y="154"/>
                  </a:lnTo>
                  <a:lnTo>
                    <a:pt x="822" y="172"/>
                  </a:lnTo>
                  <a:lnTo>
                    <a:pt x="838" y="192"/>
                  </a:lnTo>
                  <a:lnTo>
                    <a:pt x="852" y="214"/>
                  </a:lnTo>
                  <a:lnTo>
                    <a:pt x="864" y="236"/>
                  </a:lnTo>
                  <a:lnTo>
                    <a:pt x="876" y="258"/>
                  </a:lnTo>
                  <a:lnTo>
                    <a:pt x="888" y="282"/>
                  </a:lnTo>
                  <a:lnTo>
                    <a:pt x="888" y="282"/>
                  </a:lnTo>
                  <a:close/>
                </a:path>
              </a:pathLst>
            </a:custGeom>
            <a:solidFill>
              <a:srgbClr val="FAD03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90" name="Freeform 64"/>
            <p:cNvSpPr/>
            <p:nvPr>
              <p:custDataLst>
                <p:tags r:id="rId75"/>
              </p:custDataLst>
            </p:nvPr>
          </p:nvSpPr>
          <p:spPr bwMode="auto">
            <a:xfrm>
              <a:off x="7354888" y="2563639"/>
              <a:ext cx="596900" cy="336550"/>
            </a:xfrm>
            <a:custGeom>
              <a:avLst/>
              <a:gdLst>
                <a:gd name="T0" fmla="*/ 0 w 376"/>
                <a:gd name="T1" fmla="*/ 212 h 212"/>
                <a:gd name="T2" fmla="*/ 0 w 376"/>
                <a:gd name="T3" fmla="*/ 212 h 212"/>
                <a:gd name="T4" fmla="*/ 16 w 376"/>
                <a:gd name="T5" fmla="*/ 188 h 212"/>
                <a:gd name="T6" fmla="*/ 34 w 376"/>
                <a:gd name="T7" fmla="*/ 166 h 212"/>
                <a:gd name="T8" fmla="*/ 52 w 376"/>
                <a:gd name="T9" fmla="*/ 146 h 212"/>
                <a:gd name="T10" fmla="*/ 72 w 376"/>
                <a:gd name="T11" fmla="*/ 126 h 212"/>
                <a:gd name="T12" fmla="*/ 94 w 376"/>
                <a:gd name="T13" fmla="*/ 106 h 212"/>
                <a:gd name="T14" fmla="*/ 116 w 376"/>
                <a:gd name="T15" fmla="*/ 90 h 212"/>
                <a:gd name="T16" fmla="*/ 138 w 376"/>
                <a:gd name="T17" fmla="*/ 74 h 212"/>
                <a:gd name="T18" fmla="*/ 162 w 376"/>
                <a:gd name="T19" fmla="*/ 60 h 212"/>
                <a:gd name="T20" fmla="*/ 186 w 376"/>
                <a:gd name="T21" fmla="*/ 46 h 212"/>
                <a:gd name="T22" fmla="*/ 212 w 376"/>
                <a:gd name="T23" fmla="*/ 34 h 212"/>
                <a:gd name="T24" fmla="*/ 238 w 376"/>
                <a:gd name="T25" fmla="*/ 26 h 212"/>
                <a:gd name="T26" fmla="*/ 264 w 376"/>
                <a:gd name="T27" fmla="*/ 16 h 212"/>
                <a:gd name="T28" fmla="*/ 292 w 376"/>
                <a:gd name="T29" fmla="*/ 10 h 212"/>
                <a:gd name="T30" fmla="*/ 320 w 376"/>
                <a:gd name="T31" fmla="*/ 4 h 212"/>
                <a:gd name="T32" fmla="*/ 348 w 376"/>
                <a:gd name="T33" fmla="*/ 2 h 212"/>
                <a:gd name="T34" fmla="*/ 376 w 376"/>
                <a:gd name="T35" fmla="*/ 0 h 212"/>
                <a:gd name="T36" fmla="*/ 0 w 376"/>
                <a:gd name="T37" fmla="*/ 21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12">
                  <a:moveTo>
                    <a:pt x="0" y="212"/>
                  </a:moveTo>
                  <a:lnTo>
                    <a:pt x="0" y="212"/>
                  </a:lnTo>
                  <a:lnTo>
                    <a:pt x="16" y="188"/>
                  </a:lnTo>
                  <a:lnTo>
                    <a:pt x="34" y="166"/>
                  </a:lnTo>
                  <a:lnTo>
                    <a:pt x="52" y="146"/>
                  </a:lnTo>
                  <a:lnTo>
                    <a:pt x="72" y="126"/>
                  </a:lnTo>
                  <a:lnTo>
                    <a:pt x="94" y="106"/>
                  </a:lnTo>
                  <a:lnTo>
                    <a:pt x="116" y="90"/>
                  </a:lnTo>
                  <a:lnTo>
                    <a:pt x="138" y="74"/>
                  </a:lnTo>
                  <a:lnTo>
                    <a:pt x="162" y="60"/>
                  </a:lnTo>
                  <a:lnTo>
                    <a:pt x="186" y="46"/>
                  </a:lnTo>
                  <a:lnTo>
                    <a:pt x="212" y="34"/>
                  </a:lnTo>
                  <a:lnTo>
                    <a:pt x="238" y="26"/>
                  </a:lnTo>
                  <a:lnTo>
                    <a:pt x="264" y="16"/>
                  </a:lnTo>
                  <a:lnTo>
                    <a:pt x="292" y="10"/>
                  </a:lnTo>
                  <a:lnTo>
                    <a:pt x="320" y="4"/>
                  </a:lnTo>
                  <a:lnTo>
                    <a:pt x="348" y="2"/>
                  </a:lnTo>
                  <a:lnTo>
                    <a:pt x="376" y="0"/>
                  </a:lnTo>
                  <a:lnTo>
                    <a:pt x="0" y="212"/>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91" name="Freeform 65"/>
            <p:cNvSpPr/>
            <p:nvPr>
              <p:custDataLst>
                <p:tags r:id="rId76"/>
              </p:custDataLst>
            </p:nvPr>
          </p:nvSpPr>
          <p:spPr bwMode="auto">
            <a:xfrm>
              <a:off x="7250113" y="2592214"/>
              <a:ext cx="996950" cy="587375"/>
            </a:xfrm>
            <a:custGeom>
              <a:avLst/>
              <a:gdLst>
                <a:gd name="T0" fmla="*/ 0 w 628"/>
                <a:gd name="T1" fmla="*/ 370 h 370"/>
                <a:gd name="T2" fmla="*/ 0 w 628"/>
                <a:gd name="T3" fmla="*/ 370 h 370"/>
                <a:gd name="T4" fmla="*/ 4 w 628"/>
                <a:gd name="T5" fmla="*/ 346 h 370"/>
                <a:gd name="T6" fmla="*/ 10 w 628"/>
                <a:gd name="T7" fmla="*/ 322 h 370"/>
                <a:gd name="T8" fmla="*/ 582 w 628"/>
                <a:gd name="T9" fmla="*/ 0 h 370"/>
                <a:gd name="T10" fmla="*/ 582 w 628"/>
                <a:gd name="T11" fmla="*/ 0 h 370"/>
                <a:gd name="T12" fmla="*/ 604 w 628"/>
                <a:gd name="T13" fmla="*/ 6 h 370"/>
                <a:gd name="T14" fmla="*/ 628 w 628"/>
                <a:gd name="T15" fmla="*/ 14 h 370"/>
                <a:gd name="T16" fmla="*/ 0 w 628"/>
                <a:gd name="T17" fmla="*/ 370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370">
                  <a:moveTo>
                    <a:pt x="0" y="370"/>
                  </a:moveTo>
                  <a:lnTo>
                    <a:pt x="0" y="370"/>
                  </a:lnTo>
                  <a:lnTo>
                    <a:pt x="4" y="346"/>
                  </a:lnTo>
                  <a:lnTo>
                    <a:pt x="10" y="322"/>
                  </a:lnTo>
                  <a:lnTo>
                    <a:pt x="582" y="0"/>
                  </a:lnTo>
                  <a:lnTo>
                    <a:pt x="582" y="0"/>
                  </a:lnTo>
                  <a:lnTo>
                    <a:pt x="604" y="6"/>
                  </a:lnTo>
                  <a:lnTo>
                    <a:pt x="628" y="14"/>
                  </a:lnTo>
                  <a:lnTo>
                    <a:pt x="0" y="370"/>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92" name="Freeform 66"/>
            <p:cNvSpPr/>
            <p:nvPr>
              <p:custDataLst>
                <p:tags r:id="rId77"/>
              </p:custDataLst>
            </p:nvPr>
          </p:nvSpPr>
          <p:spPr bwMode="auto">
            <a:xfrm>
              <a:off x="7415213" y="3027189"/>
              <a:ext cx="1254125" cy="742950"/>
            </a:xfrm>
            <a:custGeom>
              <a:avLst/>
              <a:gdLst>
                <a:gd name="T0" fmla="*/ 780 w 790"/>
                <a:gd name="T1" fmla="*/ 0 h 468"/>
                <a:gd name="T2" fmla="*/ 780 w 790"/>
                <a:gd name="T3" fmla="*/ 0 h 468"/>
                <a:gd name="T4" fmla="*/ 790 w 790"/>
                <a:gd name="T5" fmla="*/ 38 h 468"/>
                <a:gd name="T6" fmla="*/ 26 w 790"/>
                <a:gd name="T7" fmla="*/ 468 h 468"/>
                <a:gd name="T8" fmla="*/ 26 w 790"/>
                <a:gd name="T9" fmla="*/ 468 h 468"/>
                <a:gd name="T10" fmla="*/ 0 w 790"/>
                <a:gd name="T11" fmla="*/ 442 h 468"/>
                <a:gd name="T12" fmla="*/ 780 w 790"/>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790" h="468">
                  <a:moveTo>
                    <a:pt x="780" y="0"/>
                  </a:moveTo>
                  <a:lnTo>
                    <a:pt x="780" y="0"/>
                  </a:lnTo>
                  <a:lnTo>
                    <a:pt x="790" y="38"/>
                  </a:lnTo>
                  <a:lnTo>
                    <a:pt x="26" y="468"/>
                  </a:lnTo>
                  <a:lnTo>
                    <a:pt x="26" y="468"/>
                  </a:lnTo>
                  <a:lnTo>
                    <a:pt x="0" y="442"/>
                  </a:lnTo>
                  <a:lnTo>
                    <a:pt x="780" y="0"/>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93" name="Freeform 67"/>
            <p:cNvSpPr>
              <a:spLocks noEditPoints="1"/>
            </p:cNvSpPr>
            <p:nvPr>
              <p:custDataLst>
                <p:tags r:id="rId78"/>
              </p:custDataLst>
            </p:nvPr>
          </p:nvSpPr>
          <p:spPr bwMode="auto">
            <a:xfrm>
              <a:off x="7094538" y="2376314"/>
              <a:ext cx="1708150" cy="1704975"/>
            </a:xfrm>
            <a:custGeom>
              <a:avLst/>
              <a:gdLst>
                <a:gd name="T0" fmla="*/ 734 w 1076"/>
                <a:gd name="T1" fmla="*/ 36 h 1074"/>
                <a:gd name="T2" fmla="*/ 830 w 1076"/>
                <a:gd name="T3" fmla="*/ 86 h 1074"/>
                <a:gd name="T4" fmla="*/ 912 w 1076"/>
                <a:gd name="T5" fmla="*/ 150 h 1074"/>
                <a:gd name="T6" fmla="*/ 980 w 1076"/>
                <a:gd name="T7" fmla="*/ 228 h 1074"/>
                <a:gd name="T8" fmla="*/ 1030 w 1076"/>
                <a:gd name="T9" fmla="*/ 318 h 1074"/>
                <a:gd name="T10" fmla="*/ 1064 w 1076"/>
                <a:gd name="T11" fmla="*/ 416 h 1074"/>
                <a:gd name="T12" fmla="*/ 1076 w 1076"/>
                <a:gd name="T13" fmla="*/ 520 h 1074"/>
                <a:gd name="T14" fmla="*/ 1070 w 1076"/>
                <a:gd name="T15" fmla="*/ 626 h 1074"/>
                <a:gd name="T16" fmla="*/ 1050 w 1076"/>
                <a:gd name="T17" fmla="*/ 706 h 1074"/>
                <a:gd name="T18" fmla="*/ 1006 w 1076"/>
                <a:gd name="T19" fmla="*/ 804 h 1074"/>
                <a:gd name="T20" fmla="*/ 944 w 1076"/>
                <a:gd name="T21" fmla="*/ 890 h 1074"/>
                <a:gd name="T22" fmla="*/ 868 w 1076"/>
                <a:gd name="T23" fmla="*/ 962 h 1074"/>
                <a:gd name="T24" fmla="*/ 782 w 1076"/>
                <a:gd name="T25" fmla="*/ 1016 h 1074"/>
                <a:gd name="T26" fmla="*/ 684 w 1076"/>
                <a:gd name="T27" fmla="*/ 1054 h 1074"/>
                <a:gd name="T28" fmla="*/ 582 w 1076"/>
                <a:gd name="T29" fmla="*/ 1072 h 1074"/>
                <a:gd name="T30" fmla="*/ 476 w 1076"/>
                <a:gd name="T31" fmla="*/ 1070 h 1074"/>
                <a:gd name="T32" fmla="*/ 394 w 1076"/>
                <a:gd name="T33" fmla="*/ 1054 h 1074"/>
                <a:gd name="T34" fmla="*/ 294 w 1076"/>
                <a:gd name="T35" fmla="*/ 1014 h 1074"/>
                <a:gd name="T36" fmla="*/ 204 w 1076"/>
                <a:gd name="T37" fmla="*/ 958 h 1074"/>
                <a:gd name="T38" fmla="*/ 130 w 1076"/>
                <a:gd name="T39" fmla="*/ 886 h 1074"/>
                <a:gd name="T40" fmla="*/ 70 w 1076"/>
                <a:gd name="T41" fmla="*/ 802 h 1074"/>
                <a:gd name="T42" fmla="*/ 28 w 1076"/>
                <a:gd name="T43" fmla="*/ 708 h 1074"/>
                <a:gd name="T44" fmla="*/ 4 w 1076"/>
                <a:gd name="T45" fmla="*/ 606 h 1074"/>
                <a:gd name="T46" fmla="*/ 2 w 1076"/>
                <a:gd name="T47" fmla="*/ 500 h 1074"/>
                <a:gd name="T48" fmla="*/ 20 w 1076"/>
                <a:gd name="T49" fmla="*/ 394 h 1074"/>
                <a:gd name="T50" fmla="*/ 48 w 1076"/>
                <a:gd name="T51" fmla="*/ 316 h 1074"/>
                <a:gd name="T52" fmla="*/ 100 w 1076"/>
                <a:gd name="T53" fmla="*/ 224 h 1074"/>
                <a:gd name="T54" fmla="*/ 170 w 1076"/>
                <a:gd name="T55" fmla="*/ 146 h 1074"/>
                <a:gd name="T56" fmla="*/ 252 w 1076"/>
                <a:gd name="T57" fmla="*/ 84 h 1074"/>
                <a:gd name="T58" fmla="*/ 344 w 1076"/>
                <a:gd name="T59" fmla="*/ 36 h 1074"/>
                <a:gd name="T60" fmla="*/ 444 w 1076"/>
                <a:gd name="T61" fmla="*/ 8 h 1074"/>
                <a:gd name="T62" fmla="*/ 548 w 1076"/>
                <a:gd name="T63" fmla="*/ 0 h 1074"/>
                <a:gd name="T64" fmla="*/ 656 w 1076"/>
                <a:gd name="T65" fmla="*/ 12 h 1074"/>
                <a:gd name="T66" fmla="*/ 678 w 1076"/>
                <a:gd name="T67" fmla="*/ 38 h 1074"/>
                <a:gd name="T68" fmla="*/ 574 w 1076"/>
                <a:gd name="T69" fmla="*/ 20 h 1074"/>
                <a:gd name="T70" fmla="*/ 472 w 1076"/>
                <a:gd name="T71" fmla="*/ 22 h 1074"/>
                <a:gd name="T72" fmla="*/ 374 w 1076"/>
                <a:gd name="T73" fmla="*/ 46 h 1074"/>
                <a:gd name="T74" fmla="*/ 200 w 1076"/>
                <a:gd name="T75" fmla="*/ 142 h 1074"/>
                <a:gd name="T76" fmla="*/ 130 w 1076"/>
                <a:gd name="T77" fmla="*/ 214 h 1074"/>
                <a:gd name="T78" fmla="*/ 76 w 1076"/>
                <a:gd name="T79" fmla="*/ 300 h 1074"/>
                <a:gd name="T80" fmla="*/ 38 w 1076"/>
                <a:gd name="T81" fmla="*/ 398 h 1074"/>
                <a:gd name="T82" fmla="*/ 22 w 1076"/>
                <a:gd name="T83" fmla="*/ 476 h 1074"/>
                <a:gd name="T84" fmla="*/ 20 w 1076"/>
                <a:gd name="T85" fmla="*/ 578 h 1074"/>
                <a:gd name="T86" fmla="*/ 38 w 1076"/>
                <a:gd name="T87" fmla="*/ 678 h 1074"/>
                <a:gd name="T88" fmla="*/ 112 w 1076"/>
                <a:gd name="T89" fmla="*/ 834 h 1074"/>
                <a:gd name="T90" fmla="*/ 196 w 1076"/>
                <a:gd name="T91" fmla="*/ 928 h 1074"/>
                <a:gd name="T92" fmla="*/ 280 w 1076"/>
                <a:gd name="T93" fmla="*/ 986 h 1074"/>
                <a:gd name="T94" fmla="*/ 374 w 1076"/>
                <a:gd name="T95" fmla="*/ 1028 h 1074"/>
                <a:gd name="T96" fmla="*/ 452 w 1076"/>
                <a:gd name="T97" fmla="*/ 1048 h 1074"/>
                <a:gd name="T98" fmla="*/ 556 w 1076"/>
                <a:gd name="T99" fmla="*/ 1056 h 1074"/>
                <a:gd name="T100" fmla="*/ 656 w 1076"/>
                <a:gd name="T101" fmla="*/ 1042 h 1074"/>
                <a:gd name="T102" fmla="*/ 794 w 1076"/>
                <a:gd name="T103" fmla="*/ 988 h 1074"/>
                <a:gd name="T104" fmla="*/ 914 w 1076"/>
                <a:gd name="T105" fmla="*/ 896 h 1074"/>
                <a:gd name="T106" fmla="*/ 976 w 1076"/>
                <a:gd name="T107" fmla="*/ 818 h 1074"/>
                <a:gd name="T108" fmla="*/ 1022 w 1076"/>
                <a:gd name="T109" fmla="*/ 726 h 1074"/>
                <a:gd name="T110" fmla="*/ 1046 w 1076"/>
                <a:gd name="T111" fmla="*/ 650 h 1074"/>
                <a:gd name="T112" fmla="*/ 1058 w 1076"/>
                <a:gd name="T113" fmla="*/ 546 h 1074"/>
                <a:gd name="T114" fmla="*/ 1050 w 1076"/>
                <a:gd name="T115" fmla="*/ 444 h 1074"/>
                <a:gd name="T116" fmla="*/ 1014 w 1076"/>
                <a:gd name="T117" fmla="*/ 326 h 1074"/>
                <a:gd name="T118" fmla="*/ 918 w 1076"/>
                <a:gd name="T119" fmla="*/ 182 h 1074"/>
                <a:gd name="T120" fmla="*/ 842 w 1076"/>
                <a:gd name="T121" fmla="*/ 116 h 1074"/>
                <a:gd name="T122" fmla="*/ 752 w 1076"/>
                <a:gd name="T123" fmla="*/ 64 h 1074"/>
                <a:gd name="T124" fmla="*/ 678 w 1076"/>
                <a:gd name="T125" fmla="*/ 38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76" h="1074">
                  <a:moveTo>
                    <a:pt x="682" y="20"/>
                  </a:moveTo>
                  <a:lnTo>
                    <a:pt x="682" y="20"/>
                  </a:lnTo>
                  <a:lnTo>
                    <a:pt x="708" y="28"/>
                  </a:lnTo>
                  <a:lnTo>
                    <a:pt x="734" y="36"/>
                  </a:lnTo>
                  <a:lnTo>
                    <a:pt x="760" y="48"/>
                  </a:lnTo>
                  <a:lnTo>
                    <a:pt x="784" y="58"/>
                  </a:lnTo>
                  <a:lnTo>
                    <a:pt x="808" y="72"/>
                  </a:lnTo>
                  <a:lnTo>
                    <a:pt x="830" y="86"/>
                  </a:lnTo>
                  <a:lnTo>
                    <a:pt x="852" y="100"/>
                  </a:lnTo>
                  <a:lnTo>
                    <a:pt x="872" y="116"/>
                  </a:lnTo>
                  <a:lnTo>
                    <a:pt x="892" y="132"/>
                  </a:lnTo>
                  <a:lnTo>
                    <a:pt x="912" y="150"/>
                  </a:lnTo>
                  <a:lnTo>
                    <a:pt x="930" y="168"/>
                  </a:lnTo>
                  <a:lnTo>
                    <a:pt x="948" y="188"/>
                  </a:lnTo>
                  <a:lnTo>
                    <a:pt x="964" y="208"/>
                  </a:lnTo>
                  <a:lnTo>
                    <a:pt x="980" y="228"/>
                  </a:lnTo>
                  <a:lnTo>
                    <a:pt x="994" y="250"/>
                  </a:lnTo>
                  <a:lnTo>
                    <a:pt x="1006" y="272"/>
                  </a:lnTo>
                  <a:lnTo>
                    <a:pt x="1020" y="296"/>
                  </a:lnTo>
                  <a:lnTo>
                    <a:pt x="1030" y="318"/>
                  </a:lnTo>
                  <a:lnTo>
                    <a:pt x="1040" y="342"/>
                  </a:lnTo>
                  <a:lnTo>
                    <a:pt x="1050" y="366"/>
                  </a:lnTo>
                  <a:lnTo>
                    <a:pt x="1056" y="392"/>
                  </a:lnTo>
                  <a:lnTo>
                    <a:pt x="1064" y="416"/>
                  </a:lnTo>
                  <a:lnTo>
                    <a:pt x="1068" y="442"/>
                  </a:lnTo>
                  <a:lnTo>
                    <a:pt x="1072" y="468"/>
                  </a:lnTo>
                  <a:lnTo>
                    <a:pt x="1076" y="494"/>
                  </a:lnTo>
                  <a:lnTo>
                    <a:pt x="1076" y="520"/>
                  </a:lnTo>
                  <a:lnTo>
                    <a:pt x="1076" y="546"/>
                  </a:lnTo>
                  <a:lnTo>
                    <a:pt x="1076" y="572"/>
                  </a:lnTo>
                  <a:lnTo>
                    <a:pt x="1074" y="600"/>
                  </a:lnTo>
                  <a:lnTo>
                    <a:pt x="1070" y="626"/>
                  </a:lnTo>
                  <a:lnTo>
                    <a:pt x="1064" y="654"/>
                  </a:lnTo>
                  <a:lnTo>
                    <a:pt x="1058" y="680"/>
                  </a:lnTo>
                  <a:lnTo>
                    <a:pt x="1058" y="680"/>
                  </a:lnTo>
                  <a:lnTo>
                    <a:pt x="1050" y="706"/>
                  </a:lnTo>
                  <a:lnTo>
                    <a:pt x="1040" y="732"/>
                  </a:lnTo>
                  <a:lnTo>
                    <a:pt x="1030" y="758"/>
                  </a:lnTo>
                  <a:lnTo>
                    <a:pt x="1018" y="782"/>
                  </a:lnTo>
                  <a:lnTo>
                    <a:pt x="1006" y="804"/>
                  </a:lnTo>
                  <a:lnTo>
                    <a:pt x="992" y="828"/>
                  </a:lnTo>
                  <a:lnTo>
                    <a:pt x="976" y="850"/>
                  </a:lnTo>
                  <a:lnTo>
                    <a:pt x="960" y="870"/>
                  </a:lnTo>
                  <a:lnTo>
                    <a:pt x="944" y="890"/>
                  </a:lnTo>
                  <a:lnTo>
                    <a:pt x="926" y="910"/>
                  </a:lnTo>
                  <a:lnTo>
                    <a:pt x="908" y="928"/>
                  </a:lnTo>
                  <a:lnTo>
                    <a:pt x="888" y="944"/>
                  </a:lnTo>
                  <a:lnTo>
                    <a:pt x="868" y="962"/>
                  </a:lnTo>
                  <a:lnTo>
                    <a:pt x="848" y="976"/>
                  </a:lnTo>
                  <a:lnTo>
                    <a:pt x="826" y="990"/>
                  </a:lnTo>
                  <a:lnTo>
                    <a:pt x="804" y="1004"/>
                  </a:lnTo>
                  <a:lnTo>
                    <a:pt x="782" y="1016"/>
                  </a:lnTo>
                  <a:lnTo>
                    <a:pt x="758" y="1028"/>
                  </a:lnTo>
                  <a:lnTo>
                    <a:pt x="734" y="1036"/>
                  </a:lnTo>
                  <a:lnTo>
                    <a:pt x="710" y="1046"/>
                  </a:lnTo>
                  <a:lnTo>
                    <a:pt x="684" y="1054"/>
                  </a:lnTo>
                  <a:lnTo>
                    <a:pt x="660" y="1060"/>
                  </a:lnTo>
                  <a:lnTo>
                    <a:pt x="634" y="1066"/>
                  </a:lnTo>
                  <a:lnTo>
                    <a:pt x="608" y="1070"/>
                  </a:lnTo>
                  <a:lnTo>
                    <a:pt x="582" y="1072"/>
                  </a:lnTo>
                  <a:lnTo>
                    <a:pt x="556" y="1074"/>
                  </a:lnTo>
                  <a:lnTo>
                    <a:pt x="530" y="1074"/>
                  </a:lnTo>
                  <a:lnTo>
                    <a:pt x="502" y="1072"/>
                  </a:lnTo>
                  <a:lnTo>
                    <a:pt x="476" y="1070"/>
                  </a:lnTo>
                  <a:lnTo>
                    <a:pt x="448" y="1066"/>
                  </a:lnTo>
                  <a:lnTo>
                    <a:pt x="422" y="1060"/>
                  </a:lnTo>
                  <a:lnTo>
                    <a:pt x="394" y="1054"/>
                  </a:lnTo>
                  <a:lnTo>
                    <a:pt x="394" y="1054"/>
                  </a:lnTo>
                  <a:lnTo>
                    <a:pt x="368" y="1046"/>
                  </a:lnTo>
                  <a:lnTo>
                    <a:pt x="342" y="1036"/>
                  </a:lnTo>
                  <a:lnTo>
                    <a:pt x="318" y="1026"/>
                  </a:lnTo>
                  <a:lnTo>
                    <a:pt x="294" y="1014"/>
                  </a:lnTo>
                  <a:lnTo>
                    <a:pt x="270" y="1002"/>
                  </a:lnTo>
                  <a:lnTo>
                    <a:pt x="248" y="988"/>
                  </a:lnTo>
                  <a:lnTo>
                    <a:pt x="226" y="974"/>
                  </a:lnTo>
                  <a:lnTo>
                    <a:pt x="204" y="958"/>
                  </a:lnTo>
                  <a:lnTo>
                    <a:pt x="184" y="942"/>
                  </a:lnTo>
                  <a:lnTo>
                    <a:pt x="166" y="924"/>
                  </a:lnTo>
                  <a:lnTo>
                    <a:pt x="146" y="904"/>
                  </a:lnTo>
                  <a:lnTo>
                    <a:pt x="130" y="886"/>
                  </a:lnTo>
                  <a:lnTo>
                    <a:pt x="114" y="866"/>
                  </a:lnTo>
                  <a:lnTo>
                    <a:pt x="98" y="844"/>
                  </a:lnTo>
                  <a:lnTo>
                    <a:pt x="84" y="824"/>
                  </a:lnTo>
                  <a:lnTo>
                    <a:pt x="70" y="802"/>
                  </a:lnTo>
                  <a:lnTo>
                    <a:pt x="58" y="778"/>
                  </a:lnTo>
                  <a:lnTo>
                    <a:pt x="46" y="756"/>
                  </a:lnTo>
                  <a:lnTo>
                    <a:pt x="36" y="732"/>
                  </a:lnTo>
                  <a:lnTo>
                    <a:pt x="28" y="708"/>
                  </a:lnTo>
                  <a:lnTo>
                    <a:pt x="20" y="682"/>
                  </a:lnTo>
                  <a:lnTo>
                    <a:pt x="14" y="658"/>
                  </a:lnTo>
                  <a:lnTo>
                    <a:pt x="8" y="632"/>
                  </a:lnTo>
                  <a:lnTo>
                    <a:pt x="4" y="606"/>
                  </a:lnTo>
                  <a:lnTo>
                    <a:pt x="2" y="580"/>
                  </a:lnTo>
                  <a:lnTo>
                    <a:pt x="0" y="554"/>
                  </a:lnTo>
                  <a:lnTo>
                    <a:pt x="0" y="528"/>
                  </a:lnTo>
                  <a:lnTo>
                    <a:pt x="2" y="500"/>
                  </a:lnTo>
                  <a:lnTo>
                    <a:pt x="4" y="474"/>
                  </a:lnTo>
                  <a:lnTo>
                    <a:pt x="8" y="448"/>
                  </a:lnTo>
                  <a:lnTo>
                    <a:pt x="14" y="420"/>
                  </a:lnTo>
                  <a:lnTo>
                    <a:pt x="20" y="394"/>
                  </a:lnTo>
                  <a:lnTo>
                    <a:pt x="20" y="394"/>
                  </a:lnTo>
                  <a:lnTo>
                    <a:pt x="28" y="368"/>
                  </a:lnTo>
                  <a:lnTo>
                    <a:pt x="38" y="342"/>
                  </a:lnTo>
                  <a:lnTo>
                    <a:pt x="48" y="316"/>
                  </a:lnTo>
                  <a:lnTo>
                    <a:pt x="60" y="292"/>
                  </a:lnTo>
                  <a:lnTo>
                    <a:pt x="72" y="268"/>
                  </a:lnTo>
                  <a:lnTo>
                    <a:pt x="86" y="246"/>
                  </a:lnTo>
                  <a:lnTo>
                    <a:pt x="100" y="224"/>
                  </a:lnTo>
                  <a:lnTo>
                    <a:pt x="116" y="204"/>
                  </a:lnTo>
                  <a:lnTo>
                    <a:pt x="134" y="184"/>
                  </a:lnTo>
                  <a:lnTo>
                    <a:pt x="150" y="164"/>
                  </a:lnTo>
                  <a:lnTo>
                    <a:pt x="170" y="146"/>
                  </a:lnTo>
                  <a:lnTo>
                    <a:pt x="188" y="128"/>
                  </a:lnTo>
                  <a:lnTo>
                    <a:pt x="208" y="112"/>
                  </a:lnTo>
                  <a:lnTo>
                    <a:pt x="230" y="98"/>
                  </a:lnTo>
                  <a:lnTo>
                    <a:pt x="252" y="84"/>
                  </a:lnTo>
                  <a:lnTo>
                    <a:pt x="274" y="70"/>
                  </a:lnTo>
                  <a:lnTo>
                    <a:pt x="296" y="58"/>
                  </a:lnTo>
                  <a:lnTo>
                    <a:pt x="320" y="46"/>
                  </a:lnTo>
                  <a:lnTo>
                    <a:pt x="344" y="36"/>
                  </a:lnTo>
                  <a:lnTo>
                    <a:pt x="368" y="28"/>
                  </a:lnTo>
                  <a:lnTo>
                    <a:pt x="392" y="20"/>
                  </a:lnTo>
                  <a:lnTo>
                    <a:pt x="418" y="14"/>
                  </a:lnTo>
                  <a:lnTo>
                    <a:pt x="444" y="8"/>
                  </a:lnTo>
                  <a:lnTo>
                    <a:pt x="468" y="4"/>
                  </a:lnTo>
                  <a:lnTo>
                    <a:pt x="496" y="2"/>
                  </a:lnTo>
                  <a:lnTo>
                    <a:pt x="522" y="0"/>
                  </a:lnTo>
                  <a:lnTo>
                    <a:pt x="548" y="0"/>
                  </a:lnTo>
                  <a:lnTo>
                    <a:pt x="574" y="2"/>
                  </a:lnTo>
                  <a:lnTo>
                    <a:pt x="602" y="4"/>
                  </a:lnTo>
                  <a:lnTo>
                    <a:pt x="628" y="8"/>
                  </a:lnTo>
                  <a:lnTo>
                    <a:pt x="656" y="12"/>
                  </a:lnTo>
                  <a:lnTo>
                    <a:pt x="682" y="20"/>
                  </a:lnTo>
                  <a:lnTo>
                    <a:pt x="682" y="20"/>
                  </a:lnTo>
                  <a:close/>
                  <a:moveTo>
                    <a:pt x="678" y="38"/>
                  </a:moveTo>
                  <a:lnTo>
                    <a:pt x="678" y="38"/>
                  </a:lnTo>
                  <a:lnTo>
                    <a:pt x="652" y="30"/>
                  </a:lnTo>
                  <a:lnTo>
                    <a:pt x="626" y="26"/>
                  </a:lnTo>
                  <a:lnTo>
                    <a:pt x="600" y="22"/>
                  </a:lnTo>
                  <a:lnTo>
                    <a:pt x="574" y="20"/>
                  </a:lnTo>
                  <a:lnTo>
                    <a:pt x="548" y="18"/>
                  </a:lnTo>
                  <a:lnTo>
                    <a:pt x="522" y="18"/>
                  </a:lnTo>
                  <a:lnTo>
                    <a:pt x="496" y="20"/>
                  </a:lnTo>
                  <a:lnTo>
                    <a:pt x="472" y="22"/>
                  </a:lnTo>
                  <a:lnTo>
                    <a:pt x="446" y="26"/>
                  </a:lnTo>
                  <a:lnTo>
                    <a:pt x="422" y="32"/>
                  </a:lnTo>
                  <a:lnTo>
                    <a:pt x="398" y="38"/>
                  </a:lnTo>
                  <a:lnTo>
                    <a:pt x="374" y="46"/>
                  </a:lnTo>
                  <a:lnTo>
                    <a:pt x="326" y="64"/>
                  </a:lnTo>
                  <a:lnTo>
                    <a:pt x="282" y="86"/>
                  </a:lnTo>
                  <a:lnTo>
                    <a:pt x="240" y="112"/>
                  </a:lnTo>
                  <a:lnTo>
                    <a:pt x="200" y="142"/>
                  </a:lnTo>
                  <a:lnTo>
                    <a:pt x="182" y="160"/>
                  </a:lnTo>
                  <a:lnTo>
                    <a:pt x="164" y="178"/>
                  </a:lnTo>
                  <a:lnTo>
                    <a:pt x="148" y="196"/>
                  </a:lnTo>
                  <a:lnTo>
                    <a:pt x="130" y="214"/>
                  </a:lnTo>
                  <a:lnTo>
                    <a:pt x="116" y="236"/>
                  </a:lnTo>
                  <a:lnTo>
                    <a:pt x="102" y="256"/>
                  </a:lnTo>
                  <a:lnTo>
                    <a:pt x="88" y="278"/>
                  </a:lnTo>
                  <a:lnTo>
                    <a:pt x="76" y="300"/>
                  </a:lnTo>
                  <a:lnTo>
                    <a:pt x="64" y="324"/>
                  </a:lnTo>
                  <a:lnTo>
                    <a:pt x="54" y="348"/>
                  </a:lnTo>
                  <a:lnTo>
                    <a:pt x="46" y="372"/>
                  </a:lnTo>
                  <a:lnTo>
                    <a:pt x="38" y="398"/>
                  </a:lnTo>
                  <a:lnTo>
                    <a:pt x="38" y="398"/>
                  </a:lnTo>
                  <a:lnTo>
                    <a:pt x="32" y="424"/>
                  </a:lnTo>
                  <a:lnTo>
                    <a:pt x="26" y="450"/>
                  </a:lnTo>
                  <a:lnTo>
                    <a:pt x="22" y="476"/>
                  </a:lnTo>
                  <a:lnTo>
                    <a:pt x="20" y="502"/>
                  </a:lnTo>
                  <a:lnTo>
                    <a:pt x="18" y="528"/>
                  </a:lnTo>
                  <a:lnTo>
                    <a:pt x="18" y="554"/>
                  </a:lnTo>
                  <a:lnTo>
                    <a:pt x="20" y="578"/>
                  </a:lnTo>
                  <a:lnTo>
                    <a:pt x="22" y="604"/>
                  </a:lnTo>
                  <a:lnTo>
                    <a:pt x="26" y="628"/>
                  </a:lnTo>
                  <a:lnTo>
                    <a:pt x="32" y="654"/>
                  </a:lnTo>
                  <a:lnTo>
                    <a:pt x="38" y="678"/>
                  </a:lnTo>
                  <a:lnTo>
                    <a:pt x="46" y="702"/>
                  </a:lnTo>
                  <a:lnTo>
                    <a:pt x="64" y="748"/>
                  </a:lnTo>
                  <a:lnTo>
                    <a:pt x="86" y="792"/>
                  </a:lnTo>
                  <a:lnTo>
                    <a:pt x="112" y="834"/>
                  </a:lnTo>
                  <a:lnTo>
                    <a:pt x="144" y="874"/>
                  </a:lnTo>
                  <a:lnTo>
                    <a:pt x="160" y="892"/>
                  </a:lnTo>
                  <a:lnTo>
                    <a:pt x="178" y="910"/>
                  </a:lnTo>
                  <a:lnTo>
                    <a:pt x="196" y="928"/>
                  </a:lnTo>
                  <a:lnTo>
                    <a:pt x="216" y="944"/>
                  </a:lnTo>
                  <a:lnTo>
                    <a:pt x="236" y="958"/>
                  </a:lnTo>
                  <a:lnTo>
                    <a:pt x="258" y="972"/>
                  </a:lnTo>
                  <a:lnTo>
                    <a:pt x="280" y="986"/>
                  </a:lnTo>
                  <a:lnTo>
                    <a:pt x="302" y="998"/>
                  </a:lnTo>
                  <a:lnTo>
                    <a:pt x="326" y="1010"/>
                  </a:lnTo>
                  <a:lnTo>
                    <a:pt x="350" y="1020"/>
                  </a:lnTo>
                  <a:lnTo>
                    <a:pt x="374" y="1028"/>
                  </a:lnTo>
                  <a:lnTo>
                    <a:pt x="400" y="1036"/>
                  </a:lnTo>
                  <a:lnTo>
                    <a:pt x="400" y="1036"/>
                  </a:lnTo>
                  <a:lnTo>
                    <a:pt x="426" y="1042"/>
                  </a:lnTo>
                  <a:lnTo>
                    <a:pt x="452" y="1048"/>
                  </a:lnTo>
                  <a:lnTo>
                    <a:pt x="478" y="1052"/>
                  </a:lnTo>
                  <a:lnTo>
                    <a:pt x="504" y="1054"/>
                  </a:lnTo>
                  <a:lnTo>
                    <a:pt x="530" y="1056"/>
                  </a:lnTo>
                  <a:lnTo>
                    <a:pt x="556" y="1056"/>
                  </a:lnTo>
                  <a:lnTo>
                    <a:pt x="580" y="1054"/>
                  </a:lnTo>
                  <a:lnTo>
                    <a:pt x="606" y="1050"/>
                  </a:lnTo>
                  <a:lnTo>
                    <a:pt x="630" y="1048"/>
                  </a:lnTo>
                  <a:lnTo>
                    <a:pt x="656" y="1042"/>
                  </a:lnTo>
                  <a:lnTo>
                    <a:pt x="680" y="1036"/>
                  </a:lnTo>
                  <a:lnTo>
                    <a:pt x="704" y="1028"/>
                  </a:lnTo>
                  <a:lnTo>
                    <a:pt x="750" y="1010"/>
                  </a:lnTo>
                  <a:lnTo>
                    <a:pt x="794" y="988"/>
                  </a:lnTo>
                  <a:lnTo>
                    <a:pt x="838" y="962"/>
                  </a:lnTo>
                  <a:lnTo>
                    <a:pt x="876" y="930"/>
                  </a:lnTo>
                  <a:lnTo>
                    <a:pt x="896" y="914"/>
                  </a:lnTo>
                  <a:lnTo>
                    <a:pt x="914" y="896"/>
                  </a:lnTo>
                  <a:lnTo>
                    <a:pt x="930" y="878"/>
                  </a:lnTo>
                  <a:lnTo>
                    <a:pt x="946" y="858"/>
                  </a:lnTo>
                  <a:lnTo>
                    <a:pt x="962" y="838"/>
                  </a:lnTo>
                  <a:lnTo>
                    <a:pt x="976" y="818"/>
                  </a:lnTo>
                  <a:lnTo>
                    <a:pt x="990" y="796"/>
                  </a:lnTo>
                  <a:lnTo>
                    <a:pt x="1002" y="772"/>
                  </a:lnTo>
                  <a:lnTo>
                    <a:pt x="1012" y="750"/>
                  </a:lnTo>
                  <a:lnTo>
                    <a:pt x="1022" y="726"/>
                  </a:lnTo>
                  <a:lnTo>
                    <a:pt x="1032" y="700"/>
                  </a:lnTo>
                  <a:lnTo>
                    <a:pt x="1040" y="676"/>
                  </a:lnTo>
                  <a:lnTo>
                    <a:pt x="1040" y="676"/>
                  </a:lnTo>
                  <a:lnTo>
                    <a:pt x="1046" y="650"/>
                  </a:lnTo>
                  <a:lnTo>
                    <a:pt x="1052" y="624"/>
                  </a:lnTo>
                  <a:lnTo>
                    <a:pt x="1056" y="598"/>
                  </a:lnTo>
                  <a:lnTo>
                    <a:pt x="1058" y="572"/>
                  </a:lnTo>
                  <a:lnTo>
                    <a:pt x="1058" y="546"/>
                  </a:lnTo>
                  <a:lnTo>
                    <a:pt x="1058" y="520"/>
                  </a:lnTo>
                  <a:lnTo>
                    <a:pt x="1056" y="494"/>
                  </a:lnTo>
                  <a:lnTo>
                    <a:pt x="1054" y="470"/>
                  </a:lnTo>
                  <a:lnTo>
                    <a:pt x="1050" y="444"/>
                  </a:lnTo>
                  <a:lnTo>
                    <a:pt x="1046" y="420"/>
                  </a:lnTo>
                  <a:lnTo>
                    <a:pt x="1040" y="396"/>
                  </a:lnTo>
                  <a:lnTo>
                    <a:pt x="1032" y="372"/>
                  </a:lnTo>
                  <a:lnTo>
                    <a:pt x="1014" y="326"/>
                  </a:lnTo>
                  <a:lnTo>
                    <a:pt x="990" y="282"/>
                  </a:lnTo>
                  <a:lnTo>
                    <a:pt x="964" y="240"/>
                  </a:lnTo>
                  <a:lnTo>
                    <a:pt x="934" y="200"/>
                  </a:lnTo>
                  <a:lnTo>
                    <a:pt x="918" y="182"/>
                  </a:lnTo>
                  <a:lnTo>
                    <a:pt x="900" y="164"/>
                  </a:lnTo>
                  <a:lnTo>
                    <a:pt x="880" y="146"/>
                  </a:lnTo>
                  <a:lnTo>
                    <a:pt x="862" y="130"/>
                  </a:lnTo>
                  <a:lnTo>
                    <a:pt x="842" y="116"/>
                  </a:lnTo>
                  <a:lnTo>
                    <a:pt x="820" y="100"/>
                  </a:lnTo>
                  <a:lnTo>
                    <a:pt x="798" y="88"/>
                  </a:lnTo>
                  <a:lnTo>
                    <a:pt x="776" y="76"/>
                  </a:lnTo>
                  <a:lnTo>
                    <a:pt x="752" y="64"/>
                  </a:lnTo>
                  <a:lnTo>
                    <a:pt x="728" y="54"/>
                  </a:lnTo>
                  <a:lnTo>
                    <a:pt x="702" y="44"/>
                  </a:lnTo>
                  <a:lnTo>
                    <a:pt x="678" y="38"/>
                  </a:lnTo>
                  <a:lnTo>
                    <a:pt x="678" y="38"/>
                  </a:lnTo>
                  <a:close/>
                </a:path>
              </a:pathLst>
            </a:custGeom>
            <a:solidFill>
              <a:srgbClr val="EFCD1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grpSp>
      <p:grpSp>
        <p:nvGrpSpPr>
          <p:cNvPr id="94" name="组合 93"/>
          <p:cNvGrpSpPr/>
          <p:nvPr>
            <p:custDataLst>
              <p:tags r:id="rId79"/>
            </p:custDataLst>
          </p:nvPr>
        </p:nvGrpSpPr>
        <p:grpSpPr>
          <a:xfrm>
            <a:off x="6850943" y="3778917"/>
            <a:ext cx="1057899" cy="1057899"/>
            <a:chOff x="7056438" y="2338214"/>
            <a:chExt cx="1787525" cy="1781175"/>
          </a:xfrm>
        </p:grpSpPr>
        <p:sp>
          <p:nvSpPr>
            <p:cNvPr id="95" name="Freeform 57"/>
            <p:cNvSpPr/>
            <p:nvPr>
              <p:custDataLst>
                <p:tags r:id="rId80"/>
              </p:custDataLst>
            </p:nvPr>
          </p:nvSpPr>
          <p:spPr bwMode="auto">
            <a:xfrm>
              <a:off x="7056438" y="2338214"/>
              <a:ext cx="1787525" cy="1781175"/>
            </a:xfrm>
            <a:custGeom>
              <a:avLst/>
              <a:gdLst>
                <a:gd name="T0" fmla="*/ 740 w 1126"/>
                <a:gd name="T1" fmla="*/ 28 h 1122"/>
                <a:gd name="T2" fmla="*/ 818 w 1126"/>
                <a:gd name="T3" fmla="*/ 62 h 1122"/>
                <a:gd name="T4" fmla="*/ 890 w 1126"/>
                <a:gd name="T5" fmla="*/ 104 h 1122"/>
                <a:gd name="T6" fmla="*/ 954 w 1126"/>
                <a:gd name="T7" fmla="*/ 156 h 1122"/>
                <a:gd name="T8" fmla="*/ 1008 w 1126"/>
                <a:gd name="T9" fmla="*/ 218 h 1122"/>
                <a:gd name="T10" fmla="*/ 1052 w 1126"/>
                <a:gd name="T11" fmla="*/ 284 h 1122"/>
                <a:gd name="T12" fmla="*/ 1086 w 1126"/>
                <a:gd name="T13" fmla="*/ 358 h 1122"/>
                <a:gd name="T14" fmla="*/ 1110 w 1126"/>
                <a:gd name="T15" fmla="*/ 434 h 1122"/>
                <a:gd name="T16" fmla="*/ 1124 w 1126"/>
                <a:gd name="T17" fmla="*/ 516 h 1122"/>
                <a:gd name="T18" fmla="*/ 1124 w 1126"/>
                <a:gd name="T19" fmla="*/ 598 h 1122"/>
                <a:gd name="T20" fmla="*/ 1112 w 1126"/>
                <a:gd name="T21" fmla="*/ 682 h 1122"/>
                <a:gd name="T22" fmla="*/ 1096 w 1126"/>
                <a:gd name="T23" fmla="*/ 738 h 1122"/>
                <a:gd name="T24" fmla="*/ 1064 w 1126"/>
                <a:gd name="T25" fmla="*/ 816 h 1122"/>
                <a:gd name="T26" fmla="*/ 1020 w 1126"/>
                <a:gd name="T27" fmla="*/ 888 h 1122"/>
                <a:gd name="T28" fmla="*/ 968 w 1126"/>
                <a:gd name="T29" fmla="*/ 950 h 1122"/>
                <a:gd name="T30" fmla="*/ 908 w 1126"/>
                <a:gd name="T31" fmla="*/ 1004 h 1122"/>
                <a:gd name="T32" fmla="*/ 840 w 1126"/>
                <a:gd name="T33" fmla="*/ 1048 h 1122"/>
                <a:gd name="T34" fmla="*/ 766 w 1126"/>
                <a:gd name="T35" fmla="*/ 1084 h 1122"/>
                <a:gd name="T36" fmla="*/ 690 w 1126"/>
                <a:gd name="T37" fmla="*/ 1108 h 1122"/>
                <a:gd name="T38" fmla="*/ 608 w 1126"/>
                <a:gd name="T39" fmla="*/ 1120 h 1122"/>
                <a:gd name="T40" fmla="*/ 524 w 1126"/>
                <a:gd name="T41" fmla="*/ 1120 h 1122"/>
                <a:gd name="T42" fmla="*/ 440 w 1126"/>
                <a:gd name="T43" fmla="*/ 1108 h 1122"/>
                <a:gd name="T44" fmla="*/ 384 w 1126"/>
                <a:gd name="T45" fmla="*/ 1094 h 1122"/>
                <a:gd name="T46" fmla="*/ 306 w 1126"/>
                <a:gd name="T47" fmla="*/ 1060 h 1122"/>
                <a:gd name="T48" fmla="*/ 236 w 1126"/>
                <a:gd name="T49" fmla="*/ 1018 h 1122"/>
                <a:gd name="T50" fmla="*/ 172 w 1126"/>
                <a:gd name="T51" fmla="*/ 964 h 1122"/>
                <a:gd name="T52" fmla="*/ 118 w 1126"/>
                <a:gd name="T53" fmla="*/ 904 h 1122"/>
                <a:gd name="T54" fmla="*/ 72 w 1126"/>
                <a:gd name="T55" fmla="*/ 838 h 1122"/>
                <a:gd name="T56" fmla="*/ 38 w 1126"/>
                <a:gd name="T57" fmla="*/ 764 h 1122"/>
                <a:gd name="T58" fmla="*/ 14 w 1126"/>
                <a:gd name="T59" fmla="*/ 686 h 1122"/>
                <a:gd name="T60" fmla="*/ 2 w 1126"/>
                <a:gd name="T61" fmla="*/ 606 h 1122"/>
                <a:gd name="T62" fmla="*/ 2 w 1126"/>
                <a:gd name="T63" fmla="*/ 524 h 1122"/>
                <a:gd name="T64" fmla="*/ 14 w 1126"/>
                <a:gd name="T65" fmla="*/ 440 h 1122"/>
                <a:gd name="T66" fmla="*/ 28 w 1126"/>
                <a:gd name="T67" fmla="*/ 384 h 1122"/>
                <a:gd name="T68" fmla="*/ 62 w 1126"/>
                <a:gd name="T69" fmla="*/ 306 h 1122"/>
                <a:gd name="T70" fmla="*/ 104 w 1126"/>
                <a:gd name="T71" fmla="*/ 234 h 1122"/>
                <a:gd name="T72" fmla="*/ 158 w 1126"/>
                <a:gd name="T73" fmla="*/ 172 h 1122"/>
                <a:gd name="T74" fmla="*/ 218 w 1126"/>
                <a:gd name="T75" fmla="*/ 118 h 1122"/>
                <a:gd name="T76" fmla="*/ 286 w 1126"/>
                <a:gd name="T77" fmla="*/ 72 h 1122"/>
                <a:gd name="T78" fmla="*/ 358 w 1126"/>
                <a:gd name="T79" fmla="*/ 38 h 1122"/>
                <a:gd name="T80" fmla="*/ 436 w 1126"/>
                <a:gd name="T81" fmla="*/ 14 h 1122"/>
                <a:gd name="T82" fmla="*/ 518 w 1126"/>
                <a:gd name="T83" fmla="*/ 2 h 1122"/>
                <a:gd name="T84" fmla="*/ 600 w 1126"/>
                <a:gd name="T85" fmla="*/ 0 h 1122"/>
                <a:gd name="T86" fmla="*/ 684 w 1126"/>
                <a:gd name="T87" fmla="*/ 14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26" h="1122">
                  <a:moveTo>
                    <a:pt x="712" y="20"/>
                  </a:moveTo>
                  <a:lnTo>
                    <a:pt x="712" y="20"/>
                  </a:lnTo>
                  <a:lnTo>
                    <a:pt x="740" y="28"/>
                  </a:lnTo>
                  <a:lnTo>
                    <a:pt x="768" y="38"/>
                  </a:lnTo>
                  <a:lnTo>
                    <a:pt x="794" y="50"/>
                  </a:lnTo>
                  <a:lnTo>
                    <a:pt x="818" y="62"/>
                  </a:lnTo>
                  <a:lnTo>
                    <a:pt x="844" y="74"/>
                  </a:lnTo>
                  <a:lnTo>
                    <a:pt x="868" y="88"/>
                  </a:lnTo>
                  <a:lnTo>
                    <a:pt x="890" y="104"/>
                  </a:lnTo>
                  <a:lnTo>
                    <a:pt x="912" y="120"/>
                  </a:lnTo>
                  <a:lnTo>
                    <a:pt x="932" y="138"/>
                  </a:lnTo>
                  <a:lnTo>
                    <a:pt x="954" y="156"/>
                  </a:lnTo>
                  <a:lnTo>
                    <a:pt x="972" y="176"/>
                  </a:lnTo>
                  <a:lnTo>
                    <a:pt x="990" y="196"/>
                  </a:lnTo>
                  <a:lnTo>
                    <a:pt x="1008" y="218"/>
                  </a:lnTo>
                  <a:lnTo>
                    <a:pt x="1024" y="238"/>
                  </a:lnTo>
                  <a:lnTo>
                    <a:pt x="1038" y="262"/>
                  </a:lnTo>
                  <a:lnTo>
                    <a:pt x="1052" y="284"/>
                  </a:lnTo>
                  <a:lnTo>
                    <a:pt x="1064" y="308"/>
                  </a:lnTo>
                  <a:lnTo>
                    <a:pt x="1076" y="332"/>
                  </a:lnTo>
                  <a:lnTo>
                    <a:pt x="1086" y="358"/>
                  </a:lnTo>
                  <a:lnTo>
                    <a:pt x="1096" y="382"/>
                  </a:lnTo>
                  <a:lnTo>
                    <a:pt x="1104" y="408"/>
                  </a:lnTo>
                  <a:lnTo>
                    <a:pt x="1110" y="434"/>
                  </a:lnTo>
                  <a:lnTo>
                    <a:pt x="1116" y="462"/>
                  </a:lnTo>
                  <a:lnTo>
                    <a:pt x="1120" y="488"/>
                  </a:lnTo>
                  <a:lnTo>
                    <a:pt x="1124" y="516"/>
                  </a:lnTo>
                  <a:lnTo>
                    <a:pt x="1126" y="542"/>
                  </a:lnTo>
                  <a:lnTo>
                    <a:pt x="1126" y="570"/>
                  </a:lnTo>
                  <a:lnTo>
                    <a:pt x="1124" y="598"/>
                  </a:lnTo>
                  <a:lnTo>
                    <a:pt x="1122" y="626"/>
                  </a:lnTo>
                  <a:lnTo>
                    <a:pt x="1118" y="654"/>
                  </a:lnTo>
                  <a:lnTo>
                    <a:pt x="1112" y="682"/>
                  </a:lnTo>
                  <a:lnTo>
                    <a:pt x="1104" y="710"/>
                  </a:lnTo>
                  <a:lnTo>
                    <a:pt x="1104" y="710"/>
                  </a:lnTo>
                  <a:lnTo>
                    <a:pt x="1096" y="738"/>
                  </a:lnTo>
                  <a:lnTo>
                    <a:pt x="1086" y="764"/>
                  </a:lnTo>
                  <a:lnTo>
                    <a:pt x="1076" y="792"/>
                  </a:lnTo>
                  <a:lnTo>
                    <a:pt x="1064" y="816"/>
                  </a:lnTo>
                  <a:lnTo>
                    <a:pt x="1050" y="840"/>
                  </a:lnTo>
                  <a:lnTo>
                    <a:pt x="1036" y="864"/>
                  </a:lnTo>
                  <a:lnTo>
                    <a:pt x="1020" y="888"/>
                  </a:lnTo>
                  <a:lnTo>
                    <a:pt x="1004" y="910"/>
                  </a:lnTo>
                  <a:lnTo>
                    <a:pt x="986" y="930"/>
                  </a:lnTo>
                  <a:lnTo>
                    <a:pt x="968" y="950"/>
                  </a:lnTo>
                  <a:lnTo>
                    <a:pt x="948" y="970"/>
                  </a:lnTo>
                  <a:lnTo>
                    <a:pt x="928" y="988"/>
                  </a:lnTo>
                  <a:lnTo>
                    <a:pt x="908" y="1004"/>
                  </a:lnTo>
                  <a:lnTo>
                    <a:pt x="886" y="1020"/>
                  </a:lnTo>
                  <a:lnTo>
                    <a:pt x="864" y="1036"/>
                  </a:lnTo>
                  <a:lnTo>
                    <a:pt x="840" y="1048"/>
                  </a:lnTo>
                  <a:lnTo>
                    <a:pt x="816" y="1062"/>
                  </a:lnTo>
                  <a:lnTo>
                    <a:pt x="792" y="1074"/>
                  </a:lnTo>
                  <a:lnTo>
                    <a:pt x="766" y="1084"/>
                  </a:lnTo>
                  <a:lnTo>
                    <a:pt x="742" y="1092"/>
                  </a:lnTo>
                  <a:lnTo>
                    <a:pt x="716" y="1100"/>
                  </a:lnTo>
                  <a:lnTo>
                    <a:pt x="690" y="1108"/>
                  </a:lnTo>
                  <a:lnTo>
                    <a:pt x="662" y="1114"/>
                  </a:lnTo>
                  <a:lnTo>
                    <a:pt x="636" y="1118"/>
                  </a:lnTo>
                  <a:lnTo>
                    <a:pt x="608" y="1120"/>
                  </a:lnTo>
                  <a:lnTo>
                    <a:pt x="580" y="1122"/>
                  </a:lnTo>
                  <a:lnTo>
                    <a:pt x="552" y="1122"/>
                  </a:lnTo>
                  <a:lnTo>
                    <a:pt x="524" y="1120"/>
                  </a:lnTo>
                  <a:lnTo>
                    <a:pt x="496" y="1118"/>
                  </a:lnTo>
                  <a:lnTo>
                    <a:pt x="468" y="1114"/>
                  </a:lnTo>
                  <a:lnTo>
                    <a:pt x="440" y="1108"/>
                  </a:lnTo>
                  <a:lnTo>
                    <a:pt x="412" y="1102"/>
                  </a:lnTo>
                  <a:lnTo>
                    <a:pt x="412" y="1102"/>
                  </a:lnTo>
                  <a:lnTo>
                    <a:pt x="384" y="1094"/>
                  </a:lnTo>
                  <a:lnTo>
                    <a:pt x="358" y="1084"/>
                  </a:lnTo>
                  <a:lnTo>
                    <a:pt x="332" y="1072"/>
                  </a:lnTo>
                  <a:lnTo>
                    <a:pt x="306" y="1060"/>
                  </a:lnTo>
                  <a:lnTo>
                    <a:pt x="282" y="1048"/>
                  </a:lnTo>
                  <a:lnTo>
                    <a:pt x="258" y="1032"/>
                  </a:lnTo>
                  <a:lnTo>
                    <a:pt x="236" y="1018"/>
                  </a:lnTo>
                  <a:lnTo>
                    <a:pt x="214" y="1000"/>
                  </a:lnTo>
                  <a:lnTo>
                    <a:pt x="192" y="984"/>
                  </a:lnTo>
                  <a:lnTo>
                    <a:pt x="172" y="964"/>
                  </a:lnTo>
                  <a:lnTo>
                    <a:pt x="154" y="946"/>
                  </a:lnTo>
                  <a:lnTo>
                    <a:pt x="134" y="926"/>
                  </a:lnTo>
                  <a:lnTo>
                    <a:pt x="118" y="904"/>
                  </a:lnTo>
                  <a:lnTo>
                    <a:pt x="102" y="882"/>
                  </a:lnTo>
                  <a:lnTo>
                    <a:pt x="86" y="860"/>
                  </a:lnTo>
                  <a:lnTo>
                    <a:pt x="72" y="838"/>
                  </a:lnTo>
                  <a:lnTo>
                    <a:pt x="60" y="814"/>
                  </a:lnTo>
                  <a:lnTo>
                    <a:pt x="48" y="790"/>
                  </a:lnTo>
                  <a:lnTo>
                    <a:pt x="38" y="764"/>
                  </a:lnTo>
                  <a:lnTo>
                    <a:pt x="28" y="738"/>
                  </a:lnTo>
                  <a:lnTo>
                    <a:pt x="20" y="714"/>
                  </a:lnTo>
                  <a:lnTo>
                    <a:pt x="14" y="686"/>
                  </a:lnTo>
                  <a:lnTo>
                    <a:pt x="8" y="660"/>
                  </a:lnTo>
                  <a:lnTo>
                    <a:pt x="4" y="634"/>
                  </a:lnTo>
                  <a:lnTo>
                    <a:pt x="2" y="606"/>
                  </a:lnTo>
                  <a:lnTo>
                    <a:pt x="0" y="578"/>
                  </a:lnTo>
                  <a:lnTo>
                    <a:pt x="0" y="550"/>
                  </a:lnTo>
                  <a:lnTo>
                    <a:pt x="2" y="524"/>
                  </a:lnTo>
                  <a:lnTo>
                    <a:pt x="4" y="496"/>
                  </a:lnTo>
                  <a:lnTo>
                    <a:pt x="8" y="468"/>
                  </a:lnTo>
                  <a:lnTo>
                    <a:pt x="14" y="440"/>
                  </a:lnTo>
                  <a:lnTo>
                    <a:pt x="20" y="412"/>
                  </a:lnTo>
                  <a:lnTo>
                    <a:pt x="20" y="412"/>
                  </a:lnTo>
                  <a:lnTo>
                    <a:pt x="28" y="384"/>
                  </a:lnTo>
                  <a:lnTo>
                    <a:pt x="38" y="356"/>
                  </a:lnTo>
                  <a:lnTo>
                    <a:pt x="50" y="330"/>
                  </a:lnTo>
                  <a:lnTo>
                    <a:pt x="62" y="306"/>
                  </a:lnTo>
                  <a:lnTo>
                    <a:pt x="74" y="280"/>
                  </a:lnTo>
                  <a:lnTo>
                    <a:pt x="90" y="258"/>
                  </a:lnTo>
                  <a:lnTo>
                    <a:pt x="104" y="234"/>
                  </a:lnTo>
                  <a:lnTo>
                    <a:pt x="122" y="212"/>
                  </a:lnTo>
                  <a:lnTo>
                    <a:pt x="138" y="192"/>
                  </a:lnTo>
                  <a:lnTo>
                    <a:pt x="158" y="172"/>
                  </a:lnTo>
                  <a:lnTo>
                    <a:pt x="176" y="152"/>
                  </a:lnTo>
                  <a:lnTo>
                    <a:pt x="196" y="134"/>
                  </a:lnTo>
                  <a:lnTo>
                    <a:pt x="218" y="118"/>
                  </a:lnTo>
                  <a:lnTo>
                    <a:pt x="240" y="102"/>
                  </a:lnTo>
                  <a:lnTo>
                    <a:pt x="262" y="86"/>
                  </a:lnTo>
                  <a:lnTo>
                    <a:pt x="286" y="72"/>
                  </a:lnTo>
                  <a:lnTo>
                    <a:pt x="310" y="60"/>
                  </a:lnTo>
                  <a:lnTo>
                    <a:pt x="334" y="48"/>
                  </a:lnTo>
                  <a:lnTo>
                    <a:pt x="358" y="38"/>
                  </a:lnTo>
                  <a:lnTo>
                    <a:pt x="384" y="28"/>
                  </a:lnTo>
                  <a:lnTo>
                    <a:pt x="410" y="20"/>
                  </a:lnTo>
                  <a:lnTo>
                    <a:pt x="436" y="14"/>
                  </a:lnTo>
                  <a:lnTo>
                    <a:pt x="462" y="8"/>
                  </a:lnTo>
                  <a:lnTo>
                    <a:pt x="490" y="4"/>
                  </a:lnTo>
                  <a:lnTo>
                    <a:pt x="518" y="2"/>
                  </a:lnTo>
                  <a:lnTo>
                    <a:pt x="544" y="0"/>
                  </a:lnTo>
                  <a:lnTo>
                    <a:pt x="572" y="0"/>
                  </a:lnTo>
                  <a:lnTo>
                    <a:pt x="600" y="0"/>
                  </a:lnTo>
                  <a:lnTo>
                    <a:pt x="628" y="4"/>
                  </a:lnTo>
                  <a:lnTo>
                    <a:pt x="656" y="8"/>
                  </a:lnTo>
                  <a:lnTo>
                    <a:pt x="684" y="14"/>
                  </a:lnTo>
                  <a:lnTo>
                    <a:pt x="712" y="20"/>
                  </a:lnTo>
                  <a:lnTo>
                    <a:pt x="712" y="20"/>
                  </a:lnTo>
                  <a:close/>
                </a:path>
              </a:pathLst>
            </a:custGeom>
            <a:solidFill>
              <a:srgbClr val="FFF9A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96" name="Freeform 58"/>
            <p:cNvSpPr/>
            <p:nvPr>
              <p:custDataLst>
                <p:tags r:id="rId81"/>
              </p:custDataLst>
            </p:nvPr>
          </p:nvSpPr>
          <p:spPr bwMode="auto">
            <a:xfrm>
              <a:off x="7081838" y="2385839"/>
              <a:ext cx="1762125" cy="1733550"/>
            </a:xfrm>
            <a:custGeom>
              <a:avLst/>
              <a:gdLst>
                <a:gd name="T0" fmla="*/ 1058 w 1110"/>
                <a:gd name="T1" fmla="*/ 296 h 1092"/>
                <a:gd name="T2" fmla="*/ 1090 w 1110"/>
                <a:gd name="T3" fmla="*/ 386 h 1092"/>
                <a:gd name="T4" fmla="*/ 1108 w 1110"/>
                <a:gd name="T5" fmla="*/ 482 h 1092"/>
                <a:gd name="T6" fmla="*/ 1108 w 1110"/>
                <a:gd name="T7" fmla="*/ 580 h 1092"/>
                <a:gd name="T8" fmla="*/ 1088 w 1110"/>
                <a:gd name="T9" fmla="*/ 680 h 1092"/>
                <a:gd name="T10" fmla="*/ 1080 w 1110"/>
                <a:gd name="T11" fmla="*/ 708 h 1092"/>
                <a:gd name="T12" fmla="*/ 1060 w 1110"/>
                <a:gd name="T13" fmla="*/ 762 h 1092"/>
                <a:gd name="T14" fmla="*/ 1034 w 1110"/>
                <a:gd name="T15" fmla="*/ 810 h 1092"/>
                <a:gd name="T16" fmla="*/ 1004 w 1110"/>
                <a:gd name="T17" fmla="*/ 858 h 1092"/>
                <a:gd name="T18" fmla="*/ 970 w 1110"/>
                <a:gd name="T19" fmla="*/ 900 h 1092"/>
                <a:gd name="T20" fmla="*/ 932 w 1110"/>
                <a:gd name="T21" fmla="*/ 940 h 1092"/>
                <a:gd name="T22" fmla="*/ 892 w 1110"/>
                <a:gd name="T23" fmla="*/ 974 h 1092"/>
                <a:gd name="T24" fmla="*/ 848 w 1110"/>
                <a:gd name="T25" fmla="*/ 1006 h 1092"/>
                <a:gd name="T26" fmla="*/ 800 w 1110"/>
                <a:gd name="T27" fmla="*/ 1032 h 1092"/>
                <a:gd name="T28" fmla="*/ 750 w 1110"/>
                <a:gd name="T29" fmla="*/ 1054 h 1092"/>
                <a:gd name="T30" fmla="*/ 700 w 1110"/>
                <a:gd name="T31" fmla="*/ 1070 h 1092"/>
                <a:gd name="T32" fmla="*/ 646 w 1110"/>
                <a:gd name="T33" fmla="*/ 1084 h 1092"/>
                <a:gd name="T34" fmla="*/ 592 w 1110"/>
                <a:gd name="T35" fmla="*/ 1090 h 1092"/>
                <a:gd name="T36" fmla="*/ 536 w 1110"/>
                <a:gd name="T37" fmla="*/ 1092 h 1092"/>
                <a:gd name="T38" fmla="*/ 480 w 1110"/>
                <a:gd name="T39" fmla="*/ 1088 h 1092"/>
                <a:gd name="T40" fmla="*/ 424 w 1110"/>
                <a:gd name="T41" fmla="*/ 1078 h 1092"/>
                <a:gd name="T42" fmla="*/ 396 w 1110"/>
                <a:gd name="T43" fmla="*/ 1072 h 1092"/>
                <a:gd name="T44" fmla="*/ 340 w 1110"/>
                <a:gd name="T45" fmla="*/ 1052 h 1092"/>
                <a:gd name="T46" fmla="*/ 288 w 1110"/>
                <a:gd name="T47" fmla="*/ 1028 h 1092"/>
                <a:gd name="T48" fmla="*/ 238 w 1110"/>
                <a:gd name="T49" fmla="*/ 1000 h 1092"/>
                <a:gd name="T50" fmla="*/ 192 w 1110"/>
                <a:gd name="T51" fmla="*/ 966 h 1092"/>
                <a:gd name="T52" fmla="*/ 150 w 1110"/>
                <a:gd name="T53" fmla="*/ 930 h 1092"/>
                <a:gd name="T54" fmla="*/ 114 w 1110"/>
                <a:gd name="T55" fmla="*/ 888 h 1092"/>
                <a:gd name="T56" fmla="*/ 80 w 1110"/>
                <a:gd name="T57" fmla="*/ 844 h 1092"/>
                <a:gd name="T58" fmla="*/ 52 w 1110"/>
                <a:gd name="T59" fmla="*/ 796 h 1092"/>
                <a:gd name="T60" fmla="*/ 32 w 1110"/>
                <a:gd name="T61" fmla="*/ 752 h 1092"/>
                <a:gd name="T62" fmla="*/ 8 w 1110"/>
                <a:gd name="T63" fmla="*/ 658 h 1092"/>
                <a:gd name="T64" fmla="*/ 0 w 1110"/>
                <a:gd name="T65" fmla="*/ 562 h 1092"/>
                <a:gd name="T66" fmla="*/ 8 w 1110"/>
                <a:gd name="T67" fmla="*/ 462 h 1092"/>
                <a:gd name="T68" fmla="*/ 20 w 1110"/>
                <a:gd name="T69" fmla="*/ 412 h 1092"/>
                <a:gd name="T70" fmla="*/ 38 w 1110"/>
                <a:gd name="T71" fmla="*/ 358 h 1092"/>
                <a:gd name="T72" fmla="*/ 60 w 1110"/>
                <a:gd name="T73" fmla="*/ 306 h 1092"/>
                <a:gd name="T74" fmla="*/ 88 w 1110"/>
                <a:gd name="T75" fmla="*/ 258 h 1092"/>
                <a:gd name="T76" fmla="*/ 120 w 1110"/>
                <a:gd name="T77" fmla="*/ 212 h 1092"/>
                <a:gd name="T78" fmla="*/ 156 w 1110"/>
                <a:gd name="T79" fmla="*/ 172 h 1092"/>
                <a:gd name="T80" fmla="*/ 196 w 1110"/>
                <a:gd name="T81" fmla="*/ 134 h 1092"/>
                <a:gd name="T82" fmla="*/ 238 w 1110"/>
                <a:gd name="T83" fmla="*/ 102 h 1092"/>
                <a:gd name="T84" fmla="*/ 284 w 1110"/>
                <a:gd name="T85" fmla="*/ 74 h 1092"/>
                <a:gd name="T86" fmla="*/ 332 w 1110"/>
                <a:gd name="T87" fmla="*/ 48 h 1092"/>
                <a:gd name="T88" fmla="*/ 384 w 1110"/>
                <a:gd name="T89" fmla="*/ 30 h 1092"/>
                <a:gd name="T90" fmla="*/ 436 w 1110"/>
                <a:gd name="T91" fmla="*/ 14 h 1092"/>
                <a:gd name="T92" fmla="*/ 490 w 1110"/>
                <a:gd name="T93" fmla="*/ 4 h 1092"/>
                <a:gd name="T94" fmla="*/ 544 w 1110"/>
                <a:gd name="T95" fmla="*/ 0 h 1092"/>
                <a:gd name="T96" fmla="*/ 600 w 1110"/>
                <a:gd name="T97" fmla="*/ 2 h 1092"/>
                <a:gd name="T98" fmla="*/ 656 w 1110"/>
                <a:gd name="T99" fmla="*/ 8 h 1092"/>
                <a:gd name="T100" fmla="*/ 712 w 1110"/>
                <a:gd name="T101" fmla="*/ 20 h 1092"/>
                <a:gd name="T102" fmla="*/ 740 w 1110"/>
                <a:gd name="T103" fmla="*/ 30 h 1092"/>
                <a:gd name="T104" fmla="*/ 794 w 1110"/>
                <a:gd name="T105" fmla="*/ 50 h 1092"/>
                <a:gd name="T106" fmla="*/ 846 w 1110"/>
                <a:gd name="T107" fmla="*/ 76 h 1092"/>
                <a:gd name="T108" fmla="*/ 894 w 1110"/>
                <a:gd name="T109" fmla="*/ 108 h 1092"/>
                <a:gd name="T110" fmla="*/ 938 w 1110"/>
                <a:gd name="T111" fmla="*/ 144 h 1092"/>
                <a:gd name="T112" fmla="*/ 978 w 1110"/>
                <a:gd name="T113" fmla="*/ 182 h 1092"/>
                <a:gd name="T114" fmla="*/ 1012 w 1110"/>
                <a:gd name="T115" fmla="*/ 226 h 1092"/>
                <a:gd name="T116" fmla="*/ 1044 w 1110"/>
                <a:gd name="T117" fmla="*/ 272 h 1092"/>
                <a:gd name="T118" fmla="*/ 1058 w 1110"/>
                <a:gd name="T119" fmla="*/ 296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0" h="1092">
                  <a:moveTo>
                    <a:pt x="1058" y="296"/>
                  </a:moveTo>
                  <a:lnTo>
                    <a:pt x="1058" y="296"/>
                  </a:lnTo>
                  <a:lnTo>
                    <a:pt x="1076" y="340"/>
                  </a:lnTo>
                  <a:lnTo>
                    <a:pt x="1090" y="386"/>
                  </a:lnTo>
                  <a:lnTo>
                    <a:pt x="1100" y="434"/>
                  </a:lnTo>
                  <a:lnTo>
                    <a:pt x="1108" y="482"/>
                  </a:lnTo>
                  <a:lnTo>
                    <a:pt x="1110" y="530"/>
                  </a:lnTo>
                  <a:lnTo>
                    <a:pt x="1108" y="580"/>
                  </a:lnTo>
                  <a:lnTo>
                    <a:pt x="1100" y="630"/>
                  </a:lnTo>
                  <a:lnTo>
                    <a:pt x="1088" y="680"/>
                  </a:lnTo>
                  <a:lnTo>
                    <a:pt x="1088" y="680"/>
                  </a:lnTo>
                  <a:lnTo>
                    <a:pt x="1080" y="708"/>
                  </a:lnTo>
                  <a:lnTo>
                    <a:pt x="1070" y="734"/>
                  </a:lnTo>
                  <a:lnTo>
                    <a:pt x="1060" y="762"/>
                  </a:lnTo>
                  <a:lnTo>
                    <a:pt x="1048" y="786"/>
                  </a:lnTo>
                  <a:lnTo>
                    <a:pt x="1034" y="810"/>
                  </a:lnTo>
                  <a:lnTo>
                    <a:pt x="1020" y="834"/>
                  </a:lnTo>
                  <a:lnTo>
                    <a:pt x="1004" y="858"/>
                  </a:lnTo>
                  <a:lnTo>
                    <a:pt x="988" y="880"/>
                  </a:lnTo>
                  <a:lnTo>
                    <a:pt x="970" y="900"/>
                  </a:lnTo>
                  <a:lnTo>
                    <a:pt x="952" y="920"/>
                  </a:lnTo>
                  <a:lnTo>
                    <a:pt x="932" y="940"/>
                  </a:lnTo>
                  <a:lnTo>
                    <a:pt x="912" y="958"/>
                  </a:lnTo>
                  <a:lnTo>
                    <a:pt x="892" y="974"/>
                  </a:lnTo>
                  <a:lnTo>
                    <a:pt x="870" y="990"/>
                  </a:lnTo>
                  <a:lnTo>
                    <a:pt x="848" y="1006"/>
                  </a:lnTo>
                  <a:lnTo>
                    <a:pt x="824" y="1018"/>
                  </a:lnTo>
                  <a:lnTo>
                    <a:pt x="800" y="1032"/>
                  </a:lnTo>
                  <a:lnTo>
                    <a:pt x="776" y="1044"/>
                  </a:lnTo>
                  <a:lnTo>
                    <a:pt x="750" y="1054"/>
                  </a:lnTo>
                  <a:lnTo>
                    <a:pt x="726" y="1062"/>
                  </a:lnTo>
                  <a:lnTo>
                    <a:pt x="700" y="1070"/>
                  </a:lnTo>
                  <a:lnTo>
                    <a:pt x="674" y="1078"/>
                  </a:lnTo>
                  <a:lnTo>
                    <a:pt x="646" y="1084"/>
                  </a:lnTo>
                  <a:lnTo>
                    <a:pt x="620" y="1088"/>
                  </a:lnTo>
                  <a:lnTo>
                    <a:pt x="592" y="1090"/>
                  </a:lnTo>
                  <a:lnTo>
                    <a:pt x="564" y="1092"/>
                  </a:lnTo>
                  <a:lnTo>
                    <a:pt x="536" y="1092"/>
                  </a:lnTo>
                  <a:lnTo>
                    <a:pt x="508" y="1090"/>
                  </a:lnTo>
                  <a:lnTo>
                    <a:pt x="480" y="1088"/>
                  </a:lnTo>
                  <a:lnTo>
                    <a:pt x="452" y="1084"/>
                  </a:lnTo>
                  <a:lnTo>
                    <a:pt x="424" y="1078"/>
                  </a:lnTo>
                  <a:lnTo>
                    <a:pt x="396" y="1072"/>
                  </a:lnTo>
                  <a:lnTo>
                    <a:pt x="396" y="1072"/>
                  </a:lnTo>
                  <a:lnTo>
                    <a:pt x="368" y="1062"/>
                  </a:lnTo>
                  <a:lnTo>
                    <a:pt x="340" y="1052"/>
                  </a:lnTo>
                  <a:lnTo>
                    <a:pt x="314" y="1042"/>
                  </a:lnTo>
                  <a:lnTo>
                    <a:pt x="288" y="1028"/>
                  </a:lnTo>
                  <a:lnTo>
                    <a:pt x="262" y="1016"/>
                  </a:lnTo>
                  <a:lnTo>
                    <a:pt x="238" y="1000"/>
                  </a:lnTo>
                  <a:lnTo>
                    <a:pt x="214" y="984"/>
                  </a:lnTo>
                  <a:lnTo>
                    <a:pt x="192" y="966"/>
                  </a:lnTo>
                  <a:lnTo>
                    <a:pt x="170" y="948"/>
                  </a:lnTo>
                  <a:lnTo>
                    <a:pt x="150" y="930"/>
                  </a:lnTo>
                  <a:lnTo>
                    <a:pt x="132" y="910"/>
                  </a:lnTo>
                  <a:lnTo>
                    <a:pt x="114" y="888"/>
                  </a:lnTo>
                  <a:lnTo>
                    <a:pt x="96" y="866"/>
                  </a:lnTo>
                  <a:lnTo>
                    <a:pt x="80" y="844"/>
                  </a:lnTo>
                  <a:lnTo>
                    <a:pt x="64" y="820"/>
                  </a:lnTo>
                  <a:lnTo>
                    <a:pt x="52" y="796"/>
                  </a:lnTo>
                  <a:lnTo>
                    <a:pt x="52" y="796"/>
                  </a:lnTo>
                  <a:lnTo>
                    <a:pt x="32" y="752"/>
                  </a:lnTo>
                  <a:lnTo>
                    <a:pt x="18" y="706"/>
                  </a:lnTo>
                  <a:lnTo>
                    <a:pt x="8" y="658"/>
                  </a:lnTo>
                  <a:lnTo>
                    <a:pt x="2" y="610"/>
                  </a:lnTo>
                  <a:lnTo>
                    <a:pt x="0" y="562"/>
                  </a:lnTo>
                  <a:lnTo>
                    <a:pt x="2" y="512"/>
                  </a:lnTo>
                  <a:lnTo>
                    <a:pt x="8" y="462"/>
                  </a:lnTo>
                  <a:lnTo>
                    <a:pt x="20" y="412"/>
                  </a:lnTo>
                  <a:lnTo>
                    <a:pt x="20" y="412"/>
                  </a:lnTo>
                  <a:lnTo>
                    <a:pt x="28" y="384"/>
                  </a:lnTo>
                  <a:lnTo>
                    <a:pt x="38" y="358"/>
                  </a:lnTo>
                  <a:lnTo>
                    <a:pt x="48" y="330"/>
                  </a:lnTo>
                  <a:lnTo>
                    <a:pt x="60" y="306"/>
                  </a:lnTo>
                  <a:lnTo>
                    <a:pt x="74" y="282"/>
                  </a:lnTo>
                  <a:lnTo>
                    <a:pt x="88" y="258"/>
                  </a:lnTo>
                  <a:lnTo>
                    <a:pt x="104" y="234"/>
                  </a:lnTo>
                  <a:lnTo>
                    <a:pt x="120" y="212"/>
                  </a:lnTo>
                  <a:lnTo>
                    <a:pt x="138" y="192"/>
                  </a:lnTo>
                  <a:lnTo>
                    <a:pt x="156" y="172"/>
                  </a:lnTo>
                  <a:lnTo>
                    <a:pt x="176" y="152"/>
                  </a:lnTo>
                  <a:lnTo>
                    <a:pt x="196" y="134"/>
                  </a:lnTo>
                  <a:lnTo>
                    <a:pt x="218" y="118"/>
                  </a:lnTo>
                  <a:lnTo>
                    <a:pt x="238" y="102"/>
                  </a:lnTo>
                  <a:lnTo>
                    <a:pt x="262" y="86"/>
                  </a:lnTo>
                  <a:lnTo>
                    <a:pt x="284" y="74"/>
                  </a:lnTo>
                  <a:lnTo>
                    <a:pt x="308" y="60"/>
                  </a:lnTo>
                  <a:lnTo>
                    <a:pt x="332" y="48"/>
                  </a:lnTo>
                  <a:lnTo>
                    <a:pt x="358" y="38"/>
                  </a:lnTo>
                  <a:lnTo>
                    <a:pt x="384" y="30"/>
                  </a:lnTo>
                  <a:lnTo>
                    <a:pt x="410" y="22"/>
                  </a:lnTo>
                  <a:lnTo>
                    <a:pt x="436" y="14"/>
                  </a:lnTo>
                  <a:lnTo>
                    <a:pt x="462" y="10"/>
                  </a:lnTo>
                  <a:lnTo>
                    <a:pt x="490" y="4"/>
                  </a:lnTo>
                  <a:lnTo>
                    <a:pt x="516" y="2"/>
                  </a:lnTo>
                  <a:lnTo>
                    <a:pt x="544" y="0"/>
                  </a:lnTo>
                  <a:lnTo>
                    <a:pt x="572" y="0"/>
                  </a:lnTo>
                  <a:lnTo>
                    <a:pt x="600" y="2"/>
                  </a:lnTo>
                  <a:lnTo>
                    <a:pt x="628" y="4"/>
                  </a:lnTo>
                  <a:lnTo>
                    <a:pt x="656" y="8"/>
                  </a:lnTo>
                  <a:lnTo>
                    <a:pt x="684" y="14"/>
                  </a:lnTo>
                  <a:lnTo>
                    <a:pt x="712" y="20"/>
                  </a:lnTo>
                  <a:lnTo>
                    <a:pt x="712" y="20"/>
                  </a:lnTo>
                  <a:lnTo>
                    <a:pt x="740" y="30"/>
                  </a:lnTo>
                  <a:lnTo>
                    <a:pt x="768" y="40"/>
                  </a:lnTo>
                  <a:lnTo>
                    <a:pt x="794" y="50"/>
                  </a:lnTo>
                  <a:lnTo>
                    <a:pt x="820" y="64"/>
                  </a:lnTo>
                  <a:lnTo>
                    <a:pt x="846" y="76"/>
                  </a:lnTo>
                  <a:lnTo>
                    <a:pt x="870" y="92"/>
                  </a:lnTo>
                  <a:lnTo>
                    <a:pt x="894" y="108"/>
                  </a:lnTo>
                  <a:lnTo>
                    <a:pt x="916" y="126"/>
                  </a:lnTo>
                  <a:lnTo>
                    <a:pt x="938" y="144"/>
                  </a:lnTo>
                  <a:lnTo>
                    <a:pt x="958" y="162"/>
                  </a:lnTo>
                  <a:lnTo>
                    <a:pt x="978" y="182"/>
                  </a:lnTo>
                  <a:lnTo>
                    <a:pt x="996" y="204"/>
                  </a:lnTo>
                  <a:lnTo>
                    <a:pt x="1012" y="226"/>
                  </a:lnTo>
                  <a:lnTo>
                    <a:pt x="1028" y="248"/>
                  </a:lnTo>
                  <a:lnTo>
                    <a:pt x="1044" y="272"/>
                  </a:lnTo>
                  <a:lnTo>
                    <a:pt x="1058" y="296"/>
                  </a:lnTo>
                  <a:lnTo>
                    <a:pt x="1058" y="296"/>
                  </a:lnTo>
                  <a:close/>
                </a:path>
              </a:pathLst>
            </a:custGeom>
            <a:solidFill>
              <a:srgbClr val="FFEC2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97" name="Freeform 59"/>
            <p:cNvSpPr/>
            <p:nvPr>
              <p:custDataLst>
                <p:tags r:id="rId82"/>
              </p:custDataLst>
            </p:nvPr>
          </p:nvSpPr>
          <p:spPr bwMode="auto">
            <a:xfrm>
              <a:off x="7113588" y="2385839"/>
              <a:ext cx="1095375" cy="650875"/>
            </a:xfrm>
            <a:custGeom>
              <a:avLst/>
              <a:gdLst>
                <a:gd name="T0" fmla="*/ 0 w 690"/>
                <a:gd name="T1" fmla="*/ 410 h 410"/>
                <a:gd name="T2" fmla="*/ 0 w 690"/>
                <a:gd name="T3" fmla="*/ 410 h 410"/>
                <a:gd name="T4" fmla="*/ 16 w 690"/>
                <a:gd name="T5" fmla="*/ 362 h 410"/>
                <a:gd name="T6" fmla="*/ 36 w 690"/>
                <a:gd name="T7" fmla="*/ 316 h 410"/>
                <a:gd name="T8" fmla="*/ 60 w 690"/>
                <a:gd name="T9" fmla="*/ 272 h 410"/>
                <a:gd name="T10" fmla="*/ 86 w 690"/>
                <a:gd name="T11" fmla="*/ 232 h 410"/>
                <a:gd name="T12" fmla="*/ 494 w 690"/>
                <a:gd name="T13" fmla="*/ 2 h 410"/>
                <a:gd name="T14" fmla="*/ 494 w 690"/>
                <a:gd name="T15" fmla="*/ 2 h 410"/>
                <a:gd name="T16" fmla="*/ 542 w 690"/>
                <a:gd name="T17" fmla="*/ 0 h 410"/>
                <a:gd name="T18" fmla="*/ 592 w 690"/>
                <a:gd name="T19" fmla="*/ 2 h 410"/>
                <a:gd name="T20" fmla="*/ 640 w 690"/>
                <a:gd name="T21" fmla="*/ 8 h 410"/>
                <a:gd name="T22" fmla="*/ 690 w 690"/>
                <a:gd name="T23" fmla="*/ 20 h 410"/>
                <a:gd name="T24" fmla="*/ 0 w 690"/>
                <a:gd name="T25"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0" h="410">
                  <a:moveTo>
                    <a:pt x="0" y="410"/>
                  </a:moveTo>
                  <a:lnTo>
                    <a:pt x="0" y="410"/>
                  </a:lnTo>
                  <a:lnTo>
                    <a:pt x="16" y="362"/>
                  </a:lnTo>
                  <a:lnTo>
                    <a:pt x="36" y="316"/>
                  </a:lnTo>
                  <a:lnTo>
                    <a:pt x="60" y="272"/>
                  </a:lnTo>
                  <a:lnTo>
                    <a:pt x="86" y="232"/>
                  </a:lnTo>
                  <a:lnTo>
                    <a:pt x="494" y="2"/>
                  </a:lnTo>
                  <a:lnTo>
                    <a:pt x="494" y="2"/>
                  </a:lnTo>
                  <a:lnTo>
                    <a:pt x="542" y="0"/>
                  </a:lnTo>
                  <a:lnTo>
                    <a:pt x="592" y="2"/>
                  </a:lnTo>
                  <a:lnTo>
                    <a:pt x="640" y="8"/>
                  </a:lnTo>
                  <a:lnTo>
                    <a:pt x="690" y="20"/>
                  </a:lnTo>
                  <a:lnTo>
                    <a:pt x="0" y="410"/>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98" name="Freeform 60"/>
            <p:cNvSpPr/>
            <p:nvPr>
              <p:custDataLst>
                <p:tags r:id="rId83"/>
              </p:custDataLst>
            </p:nvPr>
          </p:nvSpPr>
          <p:spPr bwMode="auto">
            <a:xfrm>
              <a:off x="7081838" y="2477914"/>
              <a:ext cx="1349375" cy="796925"/>
            </a:xfrm>
            <a:custGeom>
              <a:avLst/>
              <a:gdLst>
                <a:gd name="T0" fmla="*/ 0 w 850"/>
                <a:gd name="T1" fmla="*/ 502 h 502"/>
                <a:gd name="T2" fmla="*/ 0 w 850"/>
                <a:gd name="T3" fmla="*/ 502 h 502"/>
                <a:gd name="T4" fmla="*/ 0 w 850"/>
                <a:gd name="T5" fmla="*/ 458 h 502"/>
                <a:gd name="T6" fmla="*/ 812 w 850"/>
                <a:gd name="T7" fmla="*/ 0 h 502"/>
                <a:gd name="T8" fmla="*/ 812 w 850"/>
                <a:gd name="T9" fmla="*/ 0 h 502"/>
                <a:gd name="T10" fmla="*/ 850 w 850"/>
                <a:gd name="T11" fmla="*/ 22 h 502"/>
                <a:gd name="T12" fmla="*/ 0 w 850"/>
                <a:gd name="T13" fmla="*/ 502 h 502"/>
              </a:gdLst>
              <a:ahLst/>
              <a:cxnLst>
                <a:cxn ang="0">
                  <a:pos x="T0" y="T1"/>
                </a:cxn>
                <a:cxn ang="0">
                  <a:pos x="T2" y="T3"/>
                </a:cxn>
                <a:cxn ang="0">
                  <a:pos x="T4" y="T5"/>
                </a:cxn>
                <a:cxn ang="0">
                  <a:pos x="T6" y="T7"/>
                </a:cxn>
                <a:cxn ang="0">
                  <a:pos x="T8" y="T9"/>
                </a:cxn>
                <a:cxn ang="0">
                  <a:pos x="T10" y="T11"/>
                </a:cxn>
                <a:cxn ang="0">
                  <a:pos x="T12" y="T13"/>
                </a:cxn>
              </a:cxnLst>
              <a:rect l="0" t="0" r="r" b="b"/>
              <a:pathLst>
                <a:path w="850" h="502">
                  <a:moveTo>
                    <a:pt x="0" y="502"/>
                  </a:moveTo>
                  <a:lnTo>
                    <a:pt x="0" y="502"/>
                  </a:lnTo>
                  <a:lnTo>
                    <a:pt x="0" y="458"/>
                  </a:lnTo>
                  <a:lnTo>
                    <a:pt x="812" y="0"/>
                  </a:lnTo>
                  <a:lnTo>
                    <a:pt x="812" y="0"/>
                  </a:lnTo>
                  <a:lnTo>
                    <a:pt x="850" y="22"/>
                  </a:lnTo>
                  <a:lnTo>
                    <a:pt x="0" y="502"/>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99" name="Freeform 61"/>
            <p:cNvSpPr/>
            <p:nvPr>
              <p:custDataLst>
                <p:tags r:id="rId84"/>
              </p:custDataLst>
            </p:nvPr>
          </p:nvSpPr>
          <p:spPr bwMode="auto">
            <a:xfrm>
              <a:off x="7272338" y="2947814"/>
              <a:ext cx="1543050" cy="904875"/>
            </a:xfrm>
            <a:custGeom>
              <a:avLst/>
              <a:gdLst>
                <a:gd name="T0" fmla="*/ 960 w 972"/>
                <a:gd name="T1" fmla="*/ 0 h 570"/>
                <a:gd name="T2" fmla="*/ 960 w 972"/>
                <a:gd name="T3" fmla="*/ 0 h 570"/>
                <a:gd name="T4" fmla="*/ 972 w 972"/>
                <a:gd name="T5" fmla="*/ 36 h 570"/>
                <a:gd name="T6" fmla="*/ 24 w 972"/>
                <a:gd name="T7" fmla="*/ 570 h 570"/>
                <a:gd name="T8" fmla="*/ 24 w 972"/>
                <a:gd name="T9" fmla="*/ 570 h 570"/>
                <a:gd name="T10" fmla="*/ 0 w 972"/>
                <a:gd name="T11" fmla="*/ 542 h 570"/>
                <a:gd name="T12" fmla="*/ 960 w 972"/>
                <a:gd name="T13" fmla="*/ 0 h 570"/>
              </a:gdLst>
              <a:ahLst/>
              <a:cxnLst>
                <a:cxn ang="0">
                  <a:pos x="T0" y="T1"/>
                </a:cxn>
                <a:cxn ang="0">
                  <a:pos x="T2" y="T3"/>
                </a:cxn>
                <a:cxn ang="0">
                  <a:pos x="T4" y="T5"/>
                </a:cxn>
                <a:cxn ang="0">
                  <a:pos x="T6" y="T7"/>
                </a:cxn>
                <a:cxn ang="0">
                  <a:pos x="T8" y="T9"/>
                </a:cxn>
                <a:cxn ang="0">
                  <a:pos x="T10" y="T11"/>
                </a:cxn>
                <a:cxn ang="0">
                  <a:pos x="T12" y="T13"/>
                </a:cxn>
              </a:cxnLst>
              <a:rect l="0" t="0" r="r" b="b"/>
              <a:pathLst>
                <a:path w="972" h="570">
                  <a:moveTo>
                    <a:pt x="960" y="0"/>
                  </a:moveTo>
                  <a:lnTo>
                    <a:pt x="960" y="0"/>
                  </a:lnTo>
                  <a:lnTo>
                    <a:pt x="972" y="36"/>
                  </a:lnTo>
                  <a:lnTo>
                    <a:pt x="24" y="570"/>
                  </a:lnTo>
                  <a:lnTo>
                    <a:pt x="24" y="570"/>
                  </a:lnTo>
                  <a:lnTo>
                    <a:pt x="0" y="542"/>
                  </a:lnTo>
                  <a:lnTo>
                    <a:pt x="960" y="0"/>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00" name="Freeform 62"/>
            <p:cNvSpPr/>
            <p:nvPr>
              <p:custDataLst>
                <p:tags r:id="rId85"/>
              </p:custDataLst>
            </p:nvPr>
          </p:nvSpPr>
          <p:spPr bwMode="auto">
            <a:xfrm>
              <a:off x="7218363" y="2496964"/>
              <a:ext cx="1463675" cy="1460500"/>
            </a:xfrm>
            <a:custGeom>
              <a:avLst/>
              <a:gdLst>
                <a:gd name="T0" fmla="*/ 584 w 922"/>
                <a:gd name="T1" fmla="*/ 18 h 920"/>
                <a:gd name="T2" fmla="*/ 628 w 922"/>
                <a:gd name="T3" fmla="*/ 32 h 920"/>
                <a:gd name="T4" fmla="*/ 710 w 922"/>
                <a:gd name="T5" fmla="*/ 74 h 920"/>
                <a:gd name="T6" fmla="*/ 780 w 922"/>
                <a:gd name="T7" fmla="*/ 130 h 920"/>
                <a:gd name="T8" fmla="*/ 838 w 922"/>
                <a:gd name="T9" fmla="*/ 196 h 920"/>
                <a:gd name="T10" fmla="*/ 882 w 922"/>
                <a:gd name="T11" fmla="*/ 274 h 920"/>
                <a:gd name="T12" fmla="*/ 910 w 922"/>
                <a:gd name="T13" fmla="*/ 358 h 920"/>
                <a:gd name="T14" fmla="*/ 922 w 922"/>
                <a:gd name="T15" fmla="*/ 446 h 920"/>
                <a:gd name="T16" fmla="*/ 916 w 922"/>
                <a:gd name="T17" fmla="*/ 538 h 920"/>
                <a:gd name="T18" fmla="*/ 906 w 922"/>
                <a:gd name="T19" fmla="*/ 584 h 920"/>
                <a:gd name="T20" fmla="*/ 898 w 922"/>
                <a:gd name="T21" fmla="*/ 606 h 920"/>
                <a:gd name="T22" fmla="*/ 872 w 922"/>
                <a:gd name="T23" fmla="*/ 670 h 920"/>
                <a:gd name="T24" fmla="*/ 822 w 922"/>
                <a:gd name="T25" fmla="*/ 746 h 920"/>
                <a:gd name="T26" fmla="*/ 760 w 922"/>
                <a:gd name="T27" fmla="*/ 810 h 920"/>
                <a:gd name="T28" fmla="*/ 688 w 922"/>
                <a:gd name="T29" fmla="*/ 862 h 920"/>
                <a:gd name="T30" fmla="*/ 608 w 922"/>
                <a:gd name="T31" fmla="*/ 898 h 920"/>
                <a:gd name="T32" fmla="*/ 520 w 922"/>
                <a:gd name="T33" fmla="*/ 918 h 920"/>
                <a:gd name="T34" fmla="*/ 430 w 922"/>
                <a:gd name="T35" fmla="*/ 920 h 920"/>
                <a:gd name="T36" fmla="*/ 360 w 922"/>
                <a:gd name="T37" fmla="*/ 910 h 920"/>
                <a:gd name="T38" fmla="*/ 338 w 922"/>
                <a:gd name="T39" fmla="*/ 904 h 920"/>
                <a:gd name="T40" fmla="*/ 292 w 922"/>
                <a:gd name="T41" fmla="*/ 890 h 920"/>
                <a:gd name="T42" fmla="*/ 210 w 922"/>
                <a:gd name="T43" fmla="*/ 848 h 920"/>
                <a:gd name="T44" fmla="*/ 140 w 922"/>
                <a:gd name="T45" fmla="*/ 792 h 920"/>
                <a:gd name="T46" fmla="*/ 82 w 922"/>
                <a:gd name="T47" fmla="*/ 724 h 920"/>
                <a:gd name="T48" fmla="*/ 40 w 922"/>
                <a:gd name="T49" fmla="*/ 648 h 920"/>
                <a:gd name="T50" fmla="*/ 10 w 922"/>
                <a:gd name="T51" fmla="*/ 564 h 920"/>
                <a:gd name="T52" fmla="*/ 0 w 922"/>
                <a:gd name="T53" fmla="*/ 476 h 920"/>
                <a:gd name="T54" fmla="*/ 6 w 922"/>
                <a:gd name="T55" fmla="*/ 384 h 920"/>
                <a:gd name="T56" fmla="*/ 16 w 922"/>
                <a:gd name="T57" fmla="*/ 338 h 920"/>
                <a:gd name="T58" fmla="*/ 22 w 922"/>
                <a:gd name="T59" fmla="*/ 316 h 920"/>
                <a:gd name="T60" fmla="*/ 50 w 922"/>
                <a:gd name="T61" fmla="*/ 252 h 920"/>
                <a:gd name="T62" fmla="*/ 98 w 922"/>
                <a:gd name="T63" fmla="*/ 176 h 920"/>
                <a:gd name="T64" fmla="*/ 160 w 922"/>
                <a:gd name="T65" fmla="*/ 112 h 920"/>
                <a:gd name="T66" fmla="*/ 234 w 922"/>
                <a:gd name="T67" fmla="*/ 60 h 920"/>
                <a:gd name="T68" fmla="*/ 314 w 922"/>
                <a:gd name="T69" fmla="*/ 24 h 920"/>
                <a:gd name="T70" fmla="*/ 400 w 922"/>
                <a:gd name="T71" fmla="*/ 4 h 920"/>
                <a:gd name="T72" fmla="*/ 492 w 922"/>
                <a:gd name="T73" fmla="*/ 2 h 920"/>
                <a:gd name="T74" fmla="*/ 560 w 922"/>
                <a:gd name="T75" fmla="*/ 12 h 920"/>
                <a:gd name="T76" fmla="*/ 584 w 922"/>
                <a:gd name="T77" fmla="*/ 18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2" h="920">
                  <a:moveTo>
                    <a:pt x="584" y="18"/>
                  </a:moveTo>
                  <a:lnTo>
                    <a:pt x="584" y="18"/>
                  </a:lnTo>
                  <a:lnTo>
                    <a:pt x="606" y="24"/>
                  </a:lnTo>
                  <a:lnTo>
                    <a:pt x="628" y="32"/>
                  </a:lnTo>
                  <a:lnTo>
                    <a:pt x="670" y="52"/>
                  </a:lnTo>
                  <a:lnTo>
                    <a:pt x="710" y="74"/>
                  </a:lnTo>
                  <a:lnTo>
                    <a:pt x="748" y="100"/>
                  </a:lnTo>
                  <a:lnTo>
                    <a:pt x="780" y="130"/>
                  </a:lnTo>
                  <a:lnTo>
                    <a:pt x="812" y="162"/>
                  </a:lnTo>
                  <a:lnTo>
                    <a:pt x="838" y="196"/>
                  </a:lnTo>
                  <a:lnTo>
                    <a:pt x="862" y="234"/>
                  </a:lnTo>
                  <a:lnTo>
                    <a:pt x="882" y="274"/>
                  </a:lnTo>
                  <a:lnTo>
                    <a:pt x="898" y="314"/>
                  </a:lnTo>
                  <a:lnTo>
                    <a:pt x="910" y="358"/>
                  </a:lnTo>
                  <a:lnTo>
                    <a:pt x="918" y="402"/>
                  </a:lnTo>
                  <a:lnTo>
                    <a:pt x="922" y="446"/>
                  </a:lnTo>
                  <a:lnTo>
                    <a:pt x="922" y="492"/>
                  </a:lnTo>
                  <a:lnTo>
                    <a:pt x="916" y="538"/>
                  </a:lnTo>
                  <a:lnTo>
                    <a:pt x="912" y="560"/>
                  </a:lnTo>
                  <a:lnTo>
                    <a:pt x="906" y="584"/>
                  </a:lnTo>
                  <a:lnTo>
                    <a:pt x="906" y="584"/>
                  </a:lnTo>
                  <a:lnTo>
                    <a:pt x="898" y="606"/>
                  </a:lnTo>
                  <a:lnTo>
                    <a:pt x="890" y="628"/>
                  </a:lnTo>
                  <a:lnTo>
                    <a:pt x="872" y="670"/>
                  </a:lnTo>
                  <a:lnTo>
                    <a:pt x="848" y="710"/>
                  </a:lnTo>
                  <a:lnTo>
                    <a:pt x="822" y="746"/>
                  </a:lnTo>
                  <a:lnTo>
                    <a:pt x="792" y="780"/>
                  </a:lnTo>
                  <a:lnTo>
                    <a:pt x="760" y="810"/>
                  </a:lnTo>
                  <a:lnTo>
                    <a:pt x="726" y="838"/>
                  </a:lnTo>
                  <a:lnTo>
                    <a:pt x="688" y="862"/>
                  </a:lnTo>
                  <a:lnTo>
                    <a:pt x="648" y="882"/>
                  </a:lnTo>
                  <a:lnTo>
                    <a:pt x="608" y="898"/>
                  </a:lnTo>
                  <a:lnTo>
                    <a:pt x="564" y="910"/>
                  </a:lnTo>
                  <a:lnTo>
                    <a:pt x="520" y="918"/>
                  </a:lnTo>
                  <a:lnTo>
                    <a:pt x="476" y="920"/>
                  </a:lnTo>
                  <a:lnTo>
                    <a:pt x="430" y="920"/>
                  </a:lnTo>
                  <a:lnTo>
                    <a:pt x="384" y="914"/>
                  </a:lnTo>
                  <a:lnTo>
                    <a:pt x="360" y="910"/>
                  </a:lnTo>
                  <a:lnTo>
                    <a:pt x="338" y="904"/>
                  </a:lnTo>
                  <a:lnTo>
                    <a:pt x="338" y="904"/>
                  </a:lnTo>
                  <a:lnTo>
                    <a:pt x="314" y="898"/>
                  </a:lnTo>
                  <a:lnTo>
                    <a:pt x="292" y="890"/>
                  </a:lnTo>
                  <a:lnTo>
                    <a:pt x="250" y="870"/>
                  </a:lnTo>
                  <a:lnTo>
                    <a:pt x="210" y="848"/>
                  </a:lnTo>
                  <a:lnTo>
                    <a:pt x="174" y="822"/>
                  </a:lnTo>
                  <a:lnTo>
                    <a:pt x="140" y="792"/>
                  </a:lnTo>
                  <a:lnTo>
                    <a:pt x="110" y="760"/>
                  </a:lnTo>
                  <a:lnTo>
                    <a:pt x="82" y="724"/>
                  </a:lnTo>
                  <a:lnTo>
                    <a:pt x="60" y="688"/>
                  </a:lnTo>
                  <a:lnTo>
                    <a:pt x="40" y="648"/>
                  </a:lnTo>
                  <a:lnTo>
                    <a:pt x="24" y="606"/>
                  </a:lnTo>
                  <a:lnTo>
                    <a:pt x="10" y="564"/>
                  </a:lnTo>
                  <a:lnTo>
                    <a:pt x="2" y="520"/>
                  </a:lnTo>
                  <a:lnTo>
                    <a:pt x="0" y="476"/>
                  </a:lnTo>
                  <a:lnTo>
                    <a:pt x="0" y="430"/>
                  </a:lnTo>
                  <a:lnTo>
                    <a:pt x="6" y="384"/>
                  </a:lnTo>
                  <a:lnTo>
                    <a:pt x="10" y="362"/>
                  </a:lnTo>
                  <a:lnTo>
                    <a:pt x="16" y="338"/>
                  </a:lnTo>
                  <a:lnTo>
                    <a:pt x="16" y="338"/>
                  </a:lnTo>
                  <a:lnTo>
                    <a:pt x="22" y="316"/>
                  </a:lnTo>
                  <a:lnTo>
                    <a:pt x="30" y="294"/>
                  </a:lnTo>
                  <a:lnTo>
                    <a:pt x="50" y="252"/>
                  </a:lnTo>
                  <a:lnTo>
                    <a:pt x="72" y="212"/>
                  </a:lnTo>
                  <a:lnTo>
                    <a:pt x="98" y="176"/>
                  </a:lnTo>
                  <a:lnTo>
                    <a:pt x="128" y="142"/>
                  </a:lnTo>
                  <a:lnTo>
                    <a:pt x="160" y="112"/>
                  </a:lnTo>
                  <a:lnTo>
                    <a:pt x="196" y="84"/>
                  </a:lnTo>
                  <a:lnTo>
                    <a:pt x="234" y="60"/>
                  </a:lnTo>
                  <a:lnTo>
                    <a:pt x="272" y="40"/>
                  </a:lnTo>
                  <a:lnTo>
                    <a:pt x="314" y="24"/>
                  </a:lnTo>
                  <a:lnTo>
                    <a:pt x="356" y="12"/>
                  </a:lnTo>
                  <a:lnTo>
                    <a:pt x="400" y="4"/>
                  </a:lnTo>
                  <a:lnTo>
                    <a:pt x="446" y="0"/>
                  </a:lnTo>
                  <a:lnTo>
                    <a:pt x="492" y="2"/>
                  </a:lnTo>
                  <a:lnTo>
                    <a:pt x="538" y="8"/>
                  </a:lnTo>
                  <a:lnTo>
                    <a:pt x="560" y="12"/>
                  </a:lnTo>
                  <a:lnTo>
                    <a:pt x="584" y="18"/>
                  </a:lnTo>
                  <a:lnTo>
                    <a:pt x="584" y="18"/>
                  </a:lnTo>
                  <a:close/>
                </a:path>
              </a:pathLst>
            </a:custGeom>
            <a:solidFill>
              <a:srgbClr val="E9AB2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01" name="Freeform 63"/>
            <p:cNvSpPr/>
            <p:nvPr>
              <p:custDataLst>
                <p:tags r:id="rId86"/>
              </p:custDataLst>
            </p:nvPr>
          </p:nvSpPr>
          <p:spPr bwMode="auto">
            <a:xfrm>
              <a:off x="7240588" y="2563639"/>
              <a:ext cx="1441450" cy="1393825"/>
            </a:xfrm>
            <a:custGeom>
              <a:avLst/>
              <a:gdLst>
                <a:gd name="T0" fmla="*/ 888 w 908"/>
                <a:gd name="T1" fmla="*/ 282 h 878"/>
                <a:gd name="T2" fmla="*/ 902 w 908"/>
                <a:gd name="T3" fmla="*/ 344 h 878"/>
                <a:gd name="T4" fmla="*/ 908 w 908"/>
                <a:gd name="T5" fmla="*/ 410 h 878"/>
                <a:gd name="T6" fmla="*/ 904 w 908"/>
                <a:gd name="T7" fmla="*/ 476 h 878"/>
                <a:gd name="T8" fmla="*/ 892 w 908"/>
                <a:gd name="T9" fmla="*/ 542 h 878"/>
                <a:gd name="T10" fmla="*/ 884 w 908"/>
                <a:gd name="T11" fmla="*/ 564 h 878"/>
                <a:gd name="T12" fmla="*/ 858 w 908"/>
                <a:gd name="T13" fmla="*/ 628 h 878"/>
                <a:gd name="T14" fmla="*/ 808 w 908"/>
                <a:gd name="T15" fmla="*/ 704 h 878"/>
                <a:gd name="T16" fmla="*/ 746 w 908"/>
                <a:gd name="T17" fmla="*/ 768 h 878"/>
                <a:gd name="T18" fmla="*/ 674 w 908"/>
                <a:gd name="T19" fmla="*/ 820 h 878"/>
                <a:gd name="T20" fmla="*/ 594 w 908"/>
                <a:gd name="T21" fmla="*/ 856 h 878"/>
                <a:gd name="T22" fmla="*/ 506 w 908"/>
                <a:gd name="T23" fmla="*/ 876 h 878"/>
                <a:gd name="T24" fmla="*/ 416 w 908"/>
                <a:gd name="T25" fmla="*/ 878 h 878"/>
                <a:gd name="T26" fmla="*/ 346 w 908"/>
                <a:gd name="T27" fmla="*/ 868 h 878"/>
                <a:gd name="T28" fmla="*/ 324 w 908"/>
                <a:gd name="T29" fmla="*/ 862 h 878"/>
                <a:gd name="T30" fmla="*/ 272 w 908"/>
                <a:gd name="T31" fmla="*/ 844 h 878"/>
                <a:gd name="T32" fmla="*/ 224 w 908"/>
                <a:gd name="T33" fmla="*/ 822 h 878"/>
                <a:gd name="T34" fmla="*/ 180 w 908"/>
                <a:gd name="T35" fmla="*/ 794 h 878"/>
                <a:gd name="T36" fmla="*/ 138 w 908"/>
                <a:gd name="T37" fmla="*/ 762 h 878"/>
                <a:gd name="T38" fmla="*/ 102 w 908"/>
                <a:gd name="T39" fmla="*/ 726 h 878"/>
                <a:gd name="T40" fmla="*/ 70 w 908"/>
                <a:gd name="T41" fmla="*/ 686 h 878"/>
                <a:gd name="T42" fmla="*/ 44 w 908"/>
                <a:gd name="T43" fmla="*/ 642 h 878"/>
                <a:gd name="T44" fmla="*/ 22 w 908"/>
                <a:gd name="T45" fmla="*/ 596 h 878"/>
                <a:gd name="T46" fmla="*/ 12 w 908"/>
                <a:gd name="T47" fmla="*/ 566 h 878"/>
                <a:gd name="T48" fmla="*/ 2 w 908"/>
                <a:gd name="T49" fmla="*/ 502 h 878"/>
                <a:gd name="T50" fmla="*/ 0 w 908"/>
                <a:gd name="T51" fmla="*/ 436 h 878"/>
                <a:gd name="T52" fmla="*/ 8 w 908"/>
                <a:gd name="T53" fmla="*/ 370 h 878"/>
                <a:gd name="T54" fmla="*/ 16 w 908"/>
                <a:gd name="T55" fmla="*/ 336 h 878"/>
                <a:gd name="T56" fmla="*/ 32 w 908"/>
                <a:gd name="T57" fmla="*/ 292 h 878"/>
                <a:gd name="T58" fmla="*/ 74 w 908"/>
                <a:gd name="T59" fmla="*/ 210 h 878"/>
                <a:gd name="T60" fmla="*/ 130 w 908"/>
                <a:gd name="T61" fmla="*/ 140 h 878"/>
                <a:gd name="T62" fmla="*/ 196 w 908"/>
                <a:gd name="T63" fmla="*/ 82 h 878"/>
                <a:gd name="T64" fmla="*/ 274 w 908"/>
                <a:gd name="T65" fmla="*/ 40 h 878"/>
                <a:gd name="T66" fmla="*/ 358 w 908"/>
                <a:gd name="T67" fmla="*/ 12 h 878"/>
                <a:gd name="T68" fmla="*/ 446 w 908"/>
                <a:gd name="T69" fmla="*/ 0 h 878"/>
                <a:gd name="T70" fmla="*/ 538 w 908"/>
                <a:gd name="T71" fmla="*/ 6 h 878"/>
                <a:gd name="T72" fmla="*/ 584 w 908"/>
                <a:gd name="T73" fmla="*/ 16 h 878"/>
                <a:gd name="T74" fmla="*/ 610 w 908"/>
                <a:gd name="T75" fmla="*/ 24 h 878"/>
                <a:gd name="T76" fmla="*/ 660 w 908"/>
                <a:gd name="T77" fmla="*/ 44 h 878"/>
                <a:gd name="T78" fmla="*/ 706 w 908"/>
                <a:gd name="T79" fmla="*/ 70 h 878"/>
                <a:gd name="T80" fmla="*/ 750 w 908"/>
                <a:gd name="T81" fmla="*/ 100 h 878"/>
                <a:gd name="T82" fmla="*/ 788 w 908"/>
                <a:gd name="T83" fmla="*/ 134 h 878"/>
                <a:gd name="T84" fmla="*/ 822 w 908"/>
                <a:gd name="T85" fmla="*/ 172 h 878"/>
                <a:gd name="T86" fmla="*/ 852 w 908"/>
                <a:gd name="T87" fmla="*/ 214 h 878"/>
                <a:gd name="T88" fmla="*/ 876 w 908"/>
                <a:gd name="T89" fmla="*/ 258 h 878"/>
                <a:gd name="T90" fmla="*/ 888 w 908"/>
                <a:gd name="T91" fmla="*/ 282 h 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08" h="878">
                  <a:moveTo>
                    <a:pt x="888" y="282"/>
                  </a:moveTo>
                  <a:lnTo>
                    <a:pt x="888" y="282"/>
                  </a:lnTo>
                  <a:lnTo>
                    <a:pt x="896" y="312"/>
                  </a:lnTo>
                  <a:lnTo>
                    <a:pt x="902" y="344"/>
                  </a:lnTo>
                  <a:lnTo>
                    <a:pt x="906" y="376"/>
                  </a:lnTo>
                  <a:lnTo>
                    <a:pt x="908" y="410"/>
                  </a:lnTo>
                  <a:lnTo>
                    <a:pt x="908" y="442"/>
                  </a:lnTo>
                  <a:lnTo>
                    <a:pt x="904" y="476"/>
                  </a:lnTo>
                  <a:lnTo>
                    <a:pt x="900" y="508"/>
                  </a:lnTo>
                  <a:lnTo>
                    <a:pt x="892" y="542"/>
                  </a:lnTo>
                  <a:lnTo>
                    <a:pt x="892" y="542"/>
                  </a:lnTo>
                  <a:lnTo>
                    <a:pt x="884" y="564"/>
                  </a:lnTo>
                  <a:lnTo>
                    <a:pt x="876" y="586"/>
                  </a:lnTo>
                  <a:lnTo>
                    <a:pt x="858" y="628"/>
                  </a:lnTo>
                  <a:lnTo>
                    <a:pt x="834" y="668"/>
                  </a:lnTo>
                  <a:lnTo>
                    <a:pt x="808" y="704"/>
                  </a:lnTo>
                  <a:lnTo>
                    <a:pt x="778" y="738"/>
                  </a:lnTo>
                  <a:lnTo>
                    <a:pt x="746" y="768"/>
                  </a:lnTo>
                  <a:lnTo>
                    <a:pt x="712" y="796"/>
                  </a:lnTo>
                  <a:lnTo>
                    <a:pt x="674" y="820"/>
                  </a:lnTo>
                  <a:lnTo>
                    <a:pt x="634" y="838"/>
                  </a:lnTo>
                  <a:lnTo>
                    <a:pt x="594" y="856"/>
                  </a:lnTo>
                  <a:lnTo>
                    <a:pt x="550" y="868"/>
                  </a:lnTo>
                  <a:lnTo>
                    <a:pt x="506" y="876"/>
                  </a:lnTo>
                  <a:lnTo>
                    <a:pt x="462" y="878"/>
                  </a:lnTo>
                  <a:lnTo>
                    <a:pt x="416" y="878"/>
                  </a:lnTo>
                  <a:lnTo>
                    <a:pt x="370" y="872"/>
                  </a:lnTo>
                  <a:lnTo>
                    <a:pt x="346" y="868"/>
                  </a:lnTo>
                  <a:lnTo>
                    <a:pt x="324" y="862"/>
                  </a:lnTo>
                  <a:lnTo>
                    <a:pt x="324" y="862"/>
                  </a:lnTo>
                  <a:lnTo>
                    <a:pt x="298" y="854"/>
                  </a:lnTo>
                  <a:lnTo>
                    <a:pt x="272" y="844"/>
                  </a:lnTo>
                  <a:lnTo>
                    <a:pt x="248" y="834"/>
                  </a:lnTo>
                  <a:lnTo>
                    <a:pt x="224" y="822"/>
                  </a:lnTo>
                  <a:lnTo>
                    <a:pt x="202" y="808"/>
                  </a:lnTo>
                  <a:lnTo>
                    <a:pt x="180" y="794"/>
                  </a:lnTo>
                  <a:lnTo>
                    <a:pt x="158" y="778"/>
                  </a:lnTo>
                  <a:lnTo>
                    <a:pt x="138" y="762"/>
                  </a:lnTo>
                  <a:lnTo>
                    <a:pt x="120" y="744"/>
                  </a:lnTo>
                  <a:lnTo>
                    <a:pt x="102" y="726"/>
                  </a:lnTo>
                  <a:lnTo>
                    <a:pt x="86" y="706"/>
                  </a:lnTo>
                  <a:lnTo>
                    <a:pt x="70" y="686"/>
                  </a:lnTo>
                  <a:lnTo>
                    <a:pt x="56" y="664"/>
                  </a:lnTo>
                  <a:lnTo>
                    <a:pt x="44" y="642"/>
                  </a:lnTo>
                  <a:lnTo>
                    <a:pt x="32" y="620"/>
                  </a:lnTo>
                  <a:lnTo>
                    <a:pt x="22" y="596"/>
                  </a:lnTo>
                  <a:lnTo>
                    <a:pt x="22" y="596"/>
                  </a:lnTo>
                  <a:lnTo>
                    <a:pt x="12" y="566"/>
                  </a:lnTo>
                  <a:lnTo>
                    <a:pt x="6" y="534"/>
                  </a:lnTo>
                  <a:lnTo>
                    <a:pt x="2" y="502"/>
                  </a:lnTo>
                  <a:lnTo>
                    <a:pt x="0" y="470"/>
                  </a:lnTo>
                  <a:lnTo>
                    <a:pt x="0" y="436"/>
                  </a:lnTo>
                  <a:lnTo>
                    <a:pt x="4" y="404"/>
                  </a:lnTo>
                  <a:lnTo>
                    <a:pt x="8" y="370"/>
                  </a:lnTo>
                  <a:lnTo>
                    <a:pt x="16" y="336"/>
                  </a:lnTo>
                  <a:lnTo>
                    <a:pt x="16" y="336"/>
                  </a:lnTo>
                  <a:lnTo>
                    <a:pt x="24" y="314"/>
                  </a:lnTo>
                  <a:lnTo>
                    <a:pt x="32" y="292"/>
                  </a:lnTo>
                  <a:lnTo>
                    <a:pt x="50" y="250"/>
                  </a:lnTo>
                  <a:lnTo>
                    <a:pt x="74" y="210"/>
                  </a:lnTo>
                  <a:lnTo>
                    <a:pt x="100" y="174"/>
                  </a:lnTo>
                  <a:lnTo>
                    <a:pt x="130" y="140"/>
                  </a:lnTo>
                  <a:lnTo>
                    <a:pt x="162" y="110"/>
                  </a:lnTo>
                  <a:lnTo>
                    <a:pt x="196" y="82"/>
                  </a:lnTo>
                  <a:lnTo>
                    <a:pt x="234" y="60"/>
                  </a:lnTo>
                  <a:lnTo>
                    <a:pt x="274" y="40"/>
                  </a:lnTo>
                  <a:lnTo>
                    <a:pt x="316" y="24"/>
                  </a:lnTo>
                  <a:lnTo>
                    <a:pt x="358" y="12"/>
                  </a:lnTo>
                  <a:lnTo>
                    <a:pt x="402" y="4"/>
                  </a:lnTo>
                  <a:lnTo>
                    <a:pt x="446" y="0"/>
                  </a:lnTo>
                  <a:lnTo>
                    <a:pt x="492" y="0"/>
                  </a:lnTo>
                  <a:lnTo>
                    <a:pt x="538" y="6"/>
                  </a:lnTo>
                  <a:lnTo>
                    <a:pt x="562" y="10"/>
                  </a:lnTo>
                  <a:lnTo>
                    <a:pt x="584" y="16"/>
                  </a:lnTo>
                  <a:lnTo>
                    <a:pt x="584" y="16"/>
                  </a:lnTo>
                  <a:lnTo>
                    <a:pt x="610" y="24"/>
                  </a:lnTo>
                  <a:lnTo>
                    <a:pt x="636" y="34"/>
                  </a:lnTo>
                  <a:lnTo>
                    <a:pt x="660" y="44"/>
                  </a:lnTo>
                  <a:lnTo>
                    <a:pt x="684" y="56"/>
                  </a:lnTo>
                  <a:lnTo>
                    <a:pt x="706" y="70"/>
                  </a:lnTo>
                  <a:lnTo>
                    <a:pt x="728" y="84"/>
                  </a:lnTo>
                  <a:lnTo>
                    <a:pt x="750" y="100"/>
                  </a:lnTo>
                  <a:lnTo>
                    <a:pt x="770" y="116"/>
                  </a:lnTo>
                  <a:lnTo>
                    <a:pt x="788" y="134"/>
                  </a:lnTo>
                  <a:lnTo>
                    <a:pt x="806" y="154"/>
                  </a:lnTo>
                  <a:lnTo>
                    <a:pt x="822" y="172"/>
                  </a:lnTo>
                  <a:lnTo>
                    <a:pt x="838" y="192"/>
                  </a:lnTo>
                  <a:lnTo>
                    <a:pt x="852" y="214"/>
                  </a:lnTo>
                  <a:lnTo>
                    <a:pt x="864" y="236"/>
                  </a:lnTo>
                  <a:lnTo>
                    <a:pt x="876" y="258"/>
                  </a:lnTo>
                  <a:lnTo>
                    <a:pt x="888" y="282"/>
                  </a:lnTo>
                  <a:lnTo>
                    <a:pt x="888" y="282"/>
                  </a:lnTo>
                  <a:close/>
                </a:path>
              </a:pathLst>
            </a:custGeom>
            <a:solidFill>
              <a:srgbClr val="FAD03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02" name="Freeform 64"/>
            <p:cNvSpPr/>
            <p:nvPr>
              <p:custDataLst>
                <p:tags r:id="rId87"/>
              </p:custDataLst>
            </p:nvPr>
          </p:nvSpPr>
          <p:spPr bwMode="auto">
            <a:xfrm>
              <a:off x="7354888" y="2563639"/>
              <a:ext cx="596900" cy="336550"/>
            </a:xfrm>
            <a:custGeom>
              <a:avLst/>
              <a:gdLst>
                <a:gd name="T0" fmla="*/ 0 w 376"/>
                <a:gd name="T1" fmla="*/ 212 h 212"/>
                <a:gd name="T2" fmla="*/ 0 w 376"/>
                <a:gd name="T3" fmla="*/ 212 h 212"/>
                <a:gd name="T4" fmla="*/ 16 w 376"/>
                <a:gd name="T5" fmla="*/ 188 h 212"/>
                <a:gd name="T6" fmla="*/ 34 w 376"/>
                <a:gd name="T7" fmla="*/ 166 h 212"/>
                <a:gd name="T8" fmla="*/ 52 w 376"/>
                <a:gd name="T9" fmla="*/ 146 h 212"/>
                <a:gd name="T10" fmla="*/ 72 w 376"/>
                <a:gd name="T11" fmla="*/ 126 h 212"/>
                <a:gd name="T12" fmla="*/ 94 w 376"/>
                <a:gd name="T13" fmla="*/ 106 h 212"/>
                <a:gd name="T14" fmla="*/ 116 w 376"/>
                <a:gd name="T15" fmla="*/ 90 h 212"/>
                <a:gd name="T16" fmla="*/ 138 w 376"/>
                <a:gd name="T17" fmla="*/ 74 h 212"/>
                <a:gd name="T18" fmla="*/ 162 w 376"/>
                <a:gd name="T19" fmla="*/ 60 h 212"/>
                <a:gd name="T20" fmla="*/ 186 w 376"/>
                <a:gd name="T21" fmla="*/ 46 h 212"/>
                <a:gd name="T22" fmla="*/ 212 w 376"/>
                <a:gd name="T23" fmla="*/ 34 h 212"/>
                <a:gd name="T24" fmla="*/ 238 w 376"/>
                <a:gd name="T25" fmla="*/ 26 h 212"/>
                <a:gd name="T26" fmla="*/ 264 w 376"/>
                <a:gd name="T27" fmla="*/ 16 h 212"/>
                <a:gd name="T28" fmla="*/ 292 w 376"/>
                <a:gd name="T29" fmla="*/ 10 h 212"/>
                <a:gd name="T30" fmla="*/ 320 w 376"/>
                <a:gd name="T31" fmla="*/ 4 h 212"/>
                <a:gd name="T32" fmla="*/ 348 w 376"/>
                <a:gd name="T33" fmla="*/ 2 h 212"/>
                <a:gd name="T34" fmla="*/ 376 w 376"/>
                <a:gd name="T35" fmla="*/ 0 h 212"/>
                <a:gd name="T36" fmla="*/ 0 w 376"/>
                <a:gd name="T37" fmla="*/ 21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12">
                  <a:moveTo>
                    <a:pt x="0" y="212"/>
                  </a:moveTo>
                  <a:lnTo>
                    <a:pt x="0" y="212"/>
                  </a:lnTo>
                  <a:lnTo>
                    <a:pt x="16" y="188"/>
                  </a:lnTo>
                  <a:lnTo>
                    <a:pt x="34" y="166"/>
                  </a:lnTo>
                  <a:lnTo>
                    <a:pt x="52" y="146"/>
                  </a:lnTo>
                  <a:lnTo>
                    <a:pt x="72" y="126"/>
                  </a:lnTo>
                  <a:lnTo>
                    <a:pt x="94" y="106"/>
                  </a:lnTo>
                  <a:lnTo>
                    <a:pt x="116" y="90"/>
                  </a:lnTo>
                  <a:lnTo>
                    <a:pt x="138" y="74"/>
                  </a:lnTo>
                  <a:lnTo>
                    <a:pt x="162" y="60"/>
                  </a:lnTo>
                  <a:lnTo>
                    <a:pt x="186" y="46"/>
                  </a:lnTo>
                  <a:lnTo>
                    <a:pt x="212" y="34"/>
                  </a:lnTo>
                  <a:lnTo>
                    <a:pt x="238" y="26"/>
                  </a:lnTo>
                  <a:lnTo>
                    <a:pt x="264" y="16"/>
                  </a:lnTo>
                  <a:lnTo>
                    <a:pt x="292" y="10"/>
                  </a:lnTo>
                  <a:lnTo>
                    <a:pt x="320" y="4"/>
                  </a:lnTo>
                  <a:lnTo>
                    <a:pt x="348" y="2"/>
                  </a:lnTo>
                  <a:lnTo>
                    <a:pt x="376" y="0"/>
                  </a:lnTo>
                  <a:lnTo>
                    <a:pt x="0" y="212"/>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03" name="Freeform 65"/>
            <p:cNvSpPr/>
            <p:nvPr>
              <p:custDataLst>
                <p:tags r:id="rId88"/>
              </p:custDataLst>
            </p:nvPr>
          </p:nvSpPr>
          <p:spPr bwMode="auto">
            <a:xfrm>
              <a:off x="7250113" y="2592214"/>
              <a:ext cx="996950" cy="587375"/>
            </a:xfrm>
            <a:custGeom>
              <a:avLst/>
              <a:gdLst>
                <a:gd name="T0" fmla="*/ 0 w 628"/>
                <a:gd name="T1" fmla="*/ 370 h 370"/>
                <a:gd name="T2" fmla="*/ 0 w 628"/>
                <a:gd name="T3" fmla="*/ 370 h 370"/>
                <a:gd name="T4" fmla="*/ 4 w 628"/>
                <a:gd name="T5" fmla="*/ 346 h 370"/>
                <a:gd name="T6" fmla="*/ 10 w 628"/>
                <a:gd name="T7" fmla="*/ 322 h 370"/>
                <a:gd name="T8" fmla="*/ 582 w 628"/>
                <a:gd name="T9" fmla="*/ 0 h 370"/>
                <a:gd name="T10" fmla="*/ 582 w 628"/>
                <a:gd name="T11" fmla="*/ 0 h 370"/>
                <a:gd name="T12" fmla="*/ 604 w 628"/>
                <a:gd name="T13" fmla="*/ 6 h 370"/>
                <a:gd name="T14" fmla="*/ 628 w 628"/>
                <a:gd name="T15" fmla="*/ 14 h 370"/>
                <a:gd name="T16" fmla="*/ 0 w 628"/>
                <a:gd name="T17" fmla="*/ 370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370">
                  <a:moveTo>
                    <a:pt x="0" y="370"/>
                  </a:moveTo>
                  <a:lnTo>
                    <a:pt x="0" y="370"/>
                  </a:lnTo>
                  <a:lnTo>
                    <a:pt x="4" y="346"/>
                  </a:lnTo>
                  <a:lnTo>
                    <a:pt x="10" y="322"/>
                  </a:lnTo>
                  <a:lnTo>
                    <a:pt x="582" y="0"/>
                  </a:lnTo>
                  <a:lnTo>
                    <a:pt x="582" y="0"/>
                  </a:lnTo>
                  <a:lnTo>
                    <a:pt x="604" y="6"/>
                  </a:lnTo>
                  <a:lnTo>
                    <a:pt x="628" y="14"/>
                  </a:lnTo>
                  <a:lnTo>
                    <a:pt x="0" y="370"/>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04" name="Freeform 66"/>
            <p:cNvSpPr/>
            <p:nvPr>
              <p:custDataLst>
                <p:tags r:id="rId89"/>
              </p:custDataLst>
            </p:nvPr>
          </p:nvSpPr>
          <p:spPr bwMode="auto">
            <a:xfrm>
              <a:off x="7415213" y="3027189"/>
              <a:ext cx="1254125" cy="742950"/>
            </a:xfrm>
            <a:custGeom>
              <a:avLst/>
              <a:gdLst>
                <a:gd name="T0" fmla="*/ 780 w 790"/>
                <a:gd name="T1" fmla="*/ 0 h 468"/>
                <a:gd name="T2" fmla="*/ 780 w 790"/>
                <a:gd name="T3" fmla="*/ 0 h 468"/>
                <a:gd name="T4" fmla="*/ 790 w 790"/>
                <a:gd name="T5" fmla="*/ 38 h 468"/>
                <a:gd name="T6" fmla="*/ 26 w 790"/>
                <a:gd name="T7" fmla="*/ 468 h 468"/>
                <a:gd name="T8" fmla="*/ 26 w 790"/>
                <a:gd name="T9" fmla="*/ 468 h 468"/>
                <a:gd name="T10" fmla="*/ 0 w 790"/>
                <a:gd name="T11" fmla="*/ 442 h 468"/>
                <a:gd name="T12" fmla="*/ 780 w 790"/>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790" h="468">
                  <a:moveTo>
                    <a:pt x="780" y="0"/>
                  </a:moveTo>
                  <a:lnTo>
                    <a:pt x="780" y="0"/>
                  </a:lnTo>
                  <a:lnTo>
                    <a:pt x="790" y="38"/>
                  </a:lnTo>
                  <a:lnTo>
                    <a:pt x="26" y="468"/>
                  </a:lnTo>
                  <a:lnTo>
                    <a:pt x="26" y="468"/>
                  </a:lnTo>
                  <a:lnTo>
                    <a:pt x="0" y="442"/>
                  </a:lnTo>
                  <a:lnTo>
                    <a:pt x="780" y="0"/>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05" name="Freeform 67"/>
            <p:cNvSpPr>
              <a:spLocks noEditPoints="1"/>
            </p:cNvSpPr>
            <p:nvPr>
              <p:custDataLst>
                <p:tags r:id="rId90"/>
              </p:custDataLst>
            </p:nvPr>
          </p:nvSpPr>
          <p:spPr bwMode="auto">
            <a:xfrm>
              <a:off x="7094538" y="2376314"/>
              <a:ext cx="1708150" cy="1704975"/>
            </a:xfrm>
            <a:custGeom>
              <a:avLst/>
              <a:gdLst>
                <a:gd name="T0" fmla="*/ 734 w 1076"/>
                <a:gd name="T1" fmla="*/ 36 h 1074"/>
                <a:gd name="T2" fmla="*/ 830 w 1076"/>
                <a:gd name="T3" fmla="*/ 86 h 1074"/>
                <a:gd name="T4" fmla="*/ 912 w 1076"/>
                <a:gd name="T5" fmla="*/ 150 h 1074"/>
                <a:gd name="T6" fmla="*/ 980 w 1076"/>
                <a:gd name="T7" fmla="*/ 228 h 1074"/>
                <a:gd name="T8" fmla="*/ 1030 w 1076"/>
                <a:gd name="T9" fmla="*/ 318 h 1074"/>
                <a:gd name="T10" fmla="*/ 1064 w 1076"/>
                <a:gd name="T11" fmla="*/ 416 h 1074"/>
                <a:gd name="T12" fmla="*/ 1076 w 1076"/>
                <a:gd name="T13" fmla="*/ 520 h 1074"/>
                <a:gd name="T14" fmla="*/ 1070 w 1076"/>
                <a:gd name="T15" fmla="*/ 626 h 1074"/>
                <a:gd name="T16" fmla="*/ 1050 w 1076"/>
                <a:gd name="T17" fmla="*/ 706 h 1074"/>
                <a:gd name="T18" fmla="*/ 1006 w 1076"/>
                <a:gd name="T19" fmla="*/ 804 h 1074"/>
                <a:gd name="T20" fmla="*/ 944 w 1076"/>
                <a:gd name="T21" fmla="*/ 890 h 1074"/>
                <a:gd name="T22" fmla="*/ 868 w 1076"/>
                <a:gd name="T23" fmla="*/ 962 h 1074"/>
                <a:gd name="T24" fmla="*/ 782 w 1076"/>
                <a:gd name="T25" fmla="*/ 1016 h 1074"/>
                <a:gd name="T26" fmla="*/ 684 w 1076"/>
                <a:gd name="T27" fmla="*/ 1054 h 1074"/>
                <a:gd name="T28" fmla="*/ 582 w 1076"/>
                <a:gd name="T29" fmla="*/ 1072 h 1074"/>
                <a:gd name="T30" fmla="*/ 476 w 1076"/>
                <a:gd name="T31" fmla="*/ 1070 h 1074"/>
                <a:gd name="T32" fmla="*/ 394 w 1076"/>
                <a:gd name="T33" fmla="*/ 1054 h 1074"/>
                <a:gd name="T34" fmla="*/ 294 w 1076"/>
                <a:gd name="T35" fmla="*/ 1014 h 1074"/>
                <a:gd name="T36" fmla="*/ 204 w 1076"/>
                <a:gd name="T37" fmla="*/ 958 h 1074"/>
                <a:gd name="T38" fmla="*/ 130 w 1076"/>
                <a:gd name="T39" fmla="*/ 886 h 1074"/>
                <a:gd name="T40" fmla="*/ 70 w 1076"/>
                <a:gd name="T41" fmla="*/ 802 h 1074"/>
                <a:gd name="T42" fmla="*/ 28 w 1076"/>
                <a:gd name="T43" fmla="*/ 708 h 1074"/>
                <a:gd name="T44" fmla="*/ 4 w 1076"/>
                <a:gd name="T45" fmla="*/ 606 h 1074"/>
                <a:gd name="T46" fmla="*/ 2 w 1076"/>
                <a:gd name="T47" fmla="*/ 500 h 1074"/>
                <a:gd name="T48" fmla="*/ 20 w 1076"/>
                <a:gd name="T49" fmla="*/ 394 h 1074"/>
                <a:gd name="T50" fmla="*/ 48 w 1076"/>
                <a:gd name="T51" fmla="*/ 316 h 1074"/>
                <a:gd name="T52" fmla="*/ 100 w 1076"/>
                <a:gd name="T53" fmla="*/ 224 h 1074"/>
                <a:gd name="T54" fmla="*/ 170 w 1076"/>
                <a:gd name="T55" fmla="*/ 146 h 1074"/>
                <a:gd name="T56" fmla="*/ 252 w 1076"/>
                <a:gd name="T57" fmla="*/ 84 h 1074"/>
                <a:gd name="T58" fmla="*/ 344 w 1076"/>
                <a:gd name="T59" fmla="*/ 36 h 1074"/>
                <a:gd name="T60" fmla="*/ 444 w 1076"/>
                <a:gd name="T61" fmla="*/ 8 h 1074"/>
                <a:gd name="T62" fmla="*/ 548 w 1076"/>
                <a:gd name="T63" fmla="*/ 0 h 1074"/>
                <a:gd name="T64" fmla="*/ 656 w 1076"/>
                <a:gd name="T65" fmla="*/ 12 h 1074"/>
                <a:gd name="T66" fmla="*/ 678 w 1076"/>
                <a:gd name="T67" fmla="*/ 38 h 1074"/>
                <a:gd name="T68" fmla="*/ 574 w 1076"/>
                <a:gd name="T69" fmla="*/ 20 h 1074"/>
                <a:gd name="T70" fmla="*/ 472 w 1076"/>
                <a:gd name="T71" fmla="*/ 22 h 1074"/>
                <a:gd name="T72" fmla="*/ 374 w 1076"/>
                <a:gd name="T73" fmla="*/ 46 h 1074"/>
                <a:gd name="T74" fmla="*/ 200 w 1076"/>
                <a:gd name="T75" fmla="*/ 142 h 1074"/>
                <a:gd name="T76" fmla="*/ 130 w 1076"/>
                <a:gd name="T77" fmla="*/ 214 h 1074"/>
                <a:gd name="T78" fmla="*/ 76 w 1076"/>
                <a:gd name="T79" fmla="*/ 300 h 1074"/>
                <a:gd name="T80" fmla="*/ 38 w 1076"/>
                <a:gd name="T81" fmla="*/ 398 h 1074"/>
                <a:gd name="T82" fmla="*/ 22 w 1076"/>
                <a:gd name="T83" fmla="*/ 476 h 1074"/>
                <a:gd name="T84" fmla="*/ 20 w 1076"/>
                <a:gd name="T85" fmla="*/ 578 h 1074"/>
                <a:gd name="T86" fmla="*/ 38 w 1076"/>
                <a:gd name="T87" fmla="*/ 678 h 1074"/>
                <a:gd name="T88" fmla="*/ 112 w 1076"/>
                <a:gd name="T89" fmla="*/ 834 h 1074"/>
                <a:gd name="T90" fmla="*/ 196 w 1076"/>
                <a:gd name="T91" fmla="*/ 928 h 1074"/>
                <a:gd name="T92" fmla="*/ 280 w 1076"/>
                <a:gd name="T93" fmla="*/ 986 h 1074"/>
                <a:gd name="T94" fmla="*/ 374 w 1076"/>
                <a:gd name="T95" fmla="*/ 1028 h 1074"/>
                <a:gd name="T96" fmla="*/ 452 w 1076"/>
                <a:gd name="T97" fmla="*/ 1048 h 1074"/>
                <a:gd name="T98" fmla="*/ 556 w 1076"/>
                <a:gd name="T99" fmla="*/ 1056 h 1074"/>
                <a:gd name="T100" fmla="*/ 656 w 1076"/>
                <a:gd name="T101" fmla="*/ 1042 h 1074"/>
                <a:gd name="T102" fmla="*/ 794 w 1076"/>
                <a:gd name="T103" fmla="*/ 988 h 1074"/>
                <a:gd name="T104" fmla="*/ 914 w 1076"/>
                <a:gd name="T105" fmla="*/ 896 h 1074"/>
                <a:gd name="T106" fmla="*/ 976 w 1076"/>
                <a:gd name="T107" fmla="*/ 818 h 1074"/>
                <a:gd name="T108" fmla="*/ 1022 w 1076"/>
                <a:gd name="T109" fmla="*/ 726 h 1074"/>
                <a:gd name="T110" fmla="*/ 1046 w 1076"/>
                <a:gd name="T111" fmla="*/ 650 h 1074"/>
                <a:gd name="T112" fmla="*/ 1058 w 1076"/>
                <a:gd name="T113" fmla="*/ 546 h 1074"/>
                <a:gd name="T114" fmla="*/ 1050 w 1076"/>
                <a:gd name="T115" fmla="*/ 444 h 1074"/>
                <a:gd name="T116" fmla="*/ 1014 w 1076"/>
                <a:gd name="T117" fmla="*/ 326 h 1074"/>
                <a:gd name="T118" fmla="*/ 918 w 1076"/>
                <a:gd name="T119" fmla="*/ 182 h 1074"/>
                <a:gd name="T120" fmla="*/ 842 w 1076"/>
                <a:gd name="T121" fmla="*/ 116 h 1074"/>
                <a:gd name="T122" fmla="*/ 752 w 1076"/>
                <a:gd name="T123" fmla="*/ 64 h 1074"/>
                <a:gd name="T124" fmla="*/ 678 w 1076"/>
                <a:gd name="T125" fmla="*/ 38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76" h="1074">
                  <a:moveTo>
                    <a:pt x="682" y="20"/>
                  </a:moveTo>
                  <a:lnTo>
                    <a:pt x="682" y="20"/>
                  </a:lnTo>
                  <a:lnTo>
                    <a:pt x="708" y="28"/>
                  </a:lnTo>
                  <a:lnTo>
                    <a:pt x="734" y="36"/>
                  </a:lnTo>
                  <a:lnTo>
                    <a:pt x="760" y="48"/>
                  </a:lnTo>
                  <a:lnTo>
                    <a:pt x="784" y="58"/>
                  </a:lnTo>
                  <a:lnTo>
                    <a:pt x="808" y="72"/>
                  </a:lnTo>
                  <a:lnTo>
                    <a:pt x="830" y="86"/>
                  </a:lnTo>
                  <a:lnTo>
                    <a:pt x="852" y="100"/>
                  </a:lnTo>
                  <a:lnTo>
                    <a:pt x="872" y="116"/>
                  </a:lnTo>
                  <a:lnTo>
                    <a:pt x="892" y="132"/>
                  </a:lnTo>
                  <a:lnTo>
                    <a:pt x="912" y="150"/>
                  </a:lnTo>
                  <a:lnTo>
                    <a:pt x="930" y="168"/>
                  </a:lnTo>
                  <a:lnTo>
                    <a:pt x="948" y="188"/>
                  </a:lnTo>
                  <a:lnTo>
                    <a:pt x="964" y="208"/>
                  </a:lnTo>
                  <a:lnTo>
                    <a:pt x="980" y="228"/>
                  </a:lnTo>
                  <a:lnTo>
                    <a:pt x="994" y="250"/>
                  </a:lnTo>
                  <a:lnTo>
                    <a:pt x="1006" y="272"/>
                  </a:lnTo>
                  <a:lnTo>
                    <a:pt x="1020" y="296"/>
                  </a:lnTo>
                  <a:lnTo>
                    <a:pt x="1030" y="318"/>
                  </a:lnTo>
                  <a:lnTo>
                    <a:pt x="1040" y="342"/>
                  </a:lnTo>
                  <a:lnTo>
                    <a:pt x="1050" y="366"/>
                  </a:lnTo>
                  <a:lnTo>
                    <a:pt x="1056" y="392"/>
                  </a:lnTo>
                  <a:lnTo>
                    <a:pt x="1064" y="416"/>
                  </a:lnTo>
                  <a:lnTo>
                    <a:pt x="1068" y="442"/>
                  </a:lnTo>
                  <a:lnTo>
                    <a:pt x="1072" y="468"/>
                  </a:lnTo>
                  <a:lnTo>
                    <a:pt x="1076" y="494"/>
                  </a:lnTo>
                  <a:lnTo>
                    <a:pt x="1076" y="520"/>
                  </a:lnTo>
                  <a:lnTo>
                    <a:pt x="1076" y="546"/>
                  </a:lnTo>
                  <a:lnTo>
                    <a:pt x="1076" y="572"/>
                  </a:lnTo>
                  <a:lnTo>
                    <a:pt x="1074" y="600"/>
                  </a:lnTo>
                  <a:lnTo>
                    <a:pt x="1070" y="626"/>
                  </a:lnTo>
                  <a:lnTo>
                    <a:pt x="1064" y="654"/>
                  </a:lnTo>
                  <a:lnTo>
                    <a:pt x="1058" y="680"/>
                  </a:lnTo>
                  <a:lnTo>
                    <a:pt x="1058" y="680"/>
                  </a:lnTo>
                  <a:lnTo>
                    <a:pt x="1050" y="706"/>
                  </a:lnTo>
                  <a:lnTo>
                    <a:pt x="1040" y="732"/>
                  </a:lnTo>
                  <a:lnTo>
                    <a:pt x="1030" y="758"/>
                  </a:lnTo>
                  <a:lnTo>
                    <a:pt x="1018" y="782"/>
                  </a:lnTo>
                  <a:lnTo>
                    <a:pt x="1006" y="804"/>
                  </a:lnTo>
                  <a:lnTo>
                    <a:pt x="992" y="828"/>
                  </a:lnTo>
                  <a:lnTo>
                    <a:pt x="976" y="850"/>
                  </a:lnTo>
                  <a:lnTo>
                    <a:pt x="960" y="870"/>
                  </a:lnTo>
                  <a:lnTo>
                    <a:pt x="944" y="890"/>
                  </a:lnTo>
                  <a:lnTo>
                    <a:pt x="926" y="910"/>
                  </a:lnTo>
                  <a:lnTo>
                    <a:pt x="908" y="928"/>
                  </a:lnTo>
                  <a:lnTo>
                    <a:pt x="888" y="944"/>
                  </a:lnTo>
                  <a:lnTo>
                    <a:pt x="868" y="962"/>
                  </a:lnTo>
                  <a:lnTo>
                    <a:pt x="848" y="976"/>
                  </a:lnTo>
                  <a:lnTo>
                    <a:pt x="826" y="990"/>
                  </a:lnTo>
                  <a:lnTo>
                    <a:pt x="804" y="1004"/>
                  </a:lnTo>
                  <a:lnTo>
                    <a:pt x="782" y="1016"/>
                  </a:lnTo>
                  <a:lnTo>
                    <a:pt x="758" y="1028"/>
                  </a:lnTo>
                  <a:lnTo>
                    <a:pt x="734" y="1036"/>
                  </a:lnTo>
                  <a:lnTo>
                    <a:pt x="710" y="1046"/>
                  </a:lnTo>
                  <a:lnTo>
                    <a:pt x="684" y="1054"/>
                  </a:lnTo>
                  <a:lnTo>
                    <a:pt x="660" y="1060"/>
                  </a:lnTo>
                  <a:lnTo>
                    <a:pt x="634" y="1066"/>
                  </a:lnTo>
                  <a:lnTo>
                    <a:pt x="608" y="1070"/>
                  </a:lnTo>
                  <a:lnTo>
                    <a:pt x="582" y="1072"/>
                  </a:lnTo>
                  <a:lnTo>
                    <a:pt x="556" y="1074"/>
                  </a:lnTo>
                  <a:lnTo>
                    <a:pt x="530" y="1074"/>
                  </a:lnTo>
                  <a:lnTo>
                    <a:pt x="502" y="1072"/>
                  </a:lnTo>
                  <a:lnTo>
                    <a:pt x="476" y="1070"/>
                  </a:lnTo>
                  <a:lnTo>
                    <a:pt x="448" y="1066"/>
                  </a:lnTo>
                  <a:lnTo>
                    <a:pt x="422" y="1060"/>
                  </a:lnTo>
                  <a:lnTo>
                    <a:pt x="394" y="1054"/>
                  </a:lnTo>
                  <a:lnTo>
                    <a:pt x="394" y="1054"/>
                  </a:lnTo>
                  <a:lnTo>
                    <a:pt x="368" y="1046"/>
                  </a:lnTo>
                  <a:lnTo>
                    <a:pt x="342" y="1036"/>
                  </a:lnTo>
                  <a:lnTo>
                    <a:pt x="318" y="1026"/>
                  </a:lnTo>
                  <a:lnTo>
                    <a:pt x="294" y="1014"/>
                  </a:lnTo>
                  <a:lnTo>
                    <a:pt x="270" y="1002"/>
                  </a:lnTo>
                  <a:lnTo>
                    <a:pt x="248" y="988"/>
                  </a:lnTo>
                  <a:lnTo>
                    <a:pt x="226" y="974"/>
                  </a:lnTo>
                  <a:lnTo>
                    <a:pt x="204" y="958"/>
                  </a:lnTo>
                  <a:lnTo>
                    <a:pt x="184" y="942"/>
                  </a:lnTo>
                  <a:lnTo>
                    <a:pt x="166" y="924"/>
                  </a:lnTo>
                  <a:lnTo>
                    <a:pt x="146" y="904"/>
                  </a:lnTo>
                  <a:lnTo>
                    <a:pt x="130" y="886"/>
                  </a:lnTo>
                  <a:lnTo>
                    <a:pt x="114" y="866"/>
                  </a:lnTo>
                  <a:lnTo>
                    <a:pt x="98" y="844"/>
                  </a:lnTo>
                  <a:lnTo>
                    <a:pt x="84" y="824"/>
                  </a:lnTo>
                  <a:lnTo>
                    <a:pt x="70" y="802"/>
                  </a:lnTo>
                  <a:lnTo>
                    <a:pt x="58" y="778"/>
                  </a:lnTo>
                  <a:lnTo>
                    <a:pt x="46" y="756"/>
                  </a:lnTo>
                  <a:lnTo>
                    <a:pt x="36" y="732"/>
                  </a:lnTo>
                  <a:lnTo>
                    <a:pt x="28" y="708"/>
                  </a:lnTo>
                  <a:lnTo>
                    <a:pt x="20" y="682"/>
                  </a:lnTo>
                  <a:lnTo>
                    <a:pt x="14" y="658"/>
                  </a:lnTo>
                  <a:lnTo>
                    <a:pt x="8" y="632"/>
                  </a:lnTo>
                  <a:lnTo>
                    <a:pt x="4" y="606"/>
                  </a:lnTo>
                  <a:lnTo>
                    <a:pt x="2" y="580"/>
                  </a:lnTo>
                  <a:lnTo>
                    <a:pt x="0" y="554"/>
                  </a:lnTo>
                  <a:lnTo>
                    <a:pt x="0" y="528"/>
                  </a:lnTo>
                  <a:lnTo>
                    <a:pt x="2" y="500"/>
                  </a:lnTo>
                  <a:lnTo>
                    <a:pt x="4" y="474"/>
                  </a:lnTo>
                  <a:lnTo>
                    <a:pt x="8" y="448"/>
                  </a:lnTo>
                  <a:lnTo>
                    <a:pt x="14" y="420"/>
                  </a:lnTo>
                  <a:lnTo>
                    <a:pt x="20" y="394"/>
                  </a:lnTo>
                  <a:lnTo>
                    <a:pt x="20" y="394"/>
                  </a:lnTo>
                  <a:lnTo>
                    <a:pt x="28" y="368"/>
                  </a:lnTo>
                  <a:lnTo>
                    <a:pt x="38" y="342"/>
                  </a:lnTo>
                  <a:lnTo>
                    <a:pt x="48" y="316"/>
                  </a:lnTo>
                  <a:lnTo>
                    <a:pt x="60" y="292"/>
                  </a:lnTo>
                  <a:lnTo>
                    <a:pt x="72" y="268"/>
                  </a:lnTo>
                  <a:lnTo>
                    <a:pt x="86" y="246"/>
                  </a:lnTo>
                  <a:lnTo>
                    <a:pt x="100" y="224"/>
                  </a:lnTo>
                  <a:lnTo>
                    <a:pt x="116" y="204"/>
                  </a:lnTo>
                  <a:lnTo>
                    <a:pt x="134" y="184"/>
                  </a:lnTo>
                  <a:lnTo>
                    <a:pt x="150" y="164"/>
                  </a:lnTo>
                  <a:lnTo>
                    <a:pt x="170" y="146"/>
                  </a:lnTo>
                  <a:lnTo>
                    <a:pt x="188" y="128"/>
                  </a:lnTo>
                  <a:lnTo>
                    <a:pt x="208" y="112"/>
                  </a:lnTo>
                  <a:lnTo>
                    <a:pt x="230" y="98"/>
                  </a:lnTo>
                  <a:lnTo>
                    <a:pt x="252" y="84"/>
                  </a:lnTo>
                  <a:lnTo>
                    <a:pt x="274" y="70"/>
                  </a:lnTo>
                  <a:lnTo>
                    <a:pt x="296" y="58"/>
                  </a:lnTo>
                  <a:lnTo>
                    <a:pt x="320" y="46"/>
                  </a:lnTo>
                  <a:lnTo>
                    <a:pt x="344" y="36"/>
                  </a:lnTo>
                  <a:lnTo>
                    <a:pt x="368" y="28"/>
                  </a:lnTo>
                  <a:lnTo>
                    <a:pt x="392" y="20"/>
                  </a:lnTo>
                  <a:lnTo>
                    <a:pt x="418" y="14"/>
                  </a:lnTo>
                  <a:lnTo>
                    <a:pt x="444" y="8"/>
                  </a:lnTo>
                  <a:lnTo>
                    <a:pt x="468" y="4"/>
                  </a:lnTo>
                  <a:lnTo>
                    <a:pt x="496" y="2"/>
                  </a:lnTo>
                  <a:lnTo>
                    <a:pt x="522" y="0"/>
                  </a:lnTo>
                  <a:lnTo>
                    <a:pt x="548" y="0"/>
                  </a:lnTo>
                  <a:lnTo>
                    <a:pt x="574" y="2"/>
                  </a:lnTo>
                  <a:lnTo>
                    <a:pt x="602" y="4"/>
                  </a:lnTo>
                  <a:lnTo>
                    <a:pt x="628" y="8"/>
                  </a:lnTo>
                  <a:lnTo>
                    <a:pt x="656" y="12"/>
                  </a:lnTo>
                  <a:lnTo>
                    <a:pt x="682" y="20"/>
                  </a:lnTo>
                  <a:lnTo>
                    <a:pt x="682" y="20"/>
                  </a:lnTo>
                  <a:close/>
                  <a:moveTo>
                    <a:pt x="678" y="38"/>
                  </a:moveTo>
                  <a:lnTo>
                    <a:pt x="678" y="38"/>
                  </a:lnTo>
                  <a:lnTo>
                    <a:pt x="652" y="30"/>
                  </a:lnTo>
                  <a:lnTo>
                    <a:pt x="626" y="26"/>
                  </a:lnTo>
                  <a:lnTo>
                    <a:pt x="600" y="22"/>
                  </a:lnTo>
                  <a:lnTo>
                    <a:pt x="574" y="20"/>
                  </a:lnTo>
                  <a:lnTo>
                    <a:pt x="548" y="18"/>
                  </a:lnTo>
                  <a:lnTo>
                    <a:pt x="522" y="18"/>
                  </a:lnTo>
                  <a:lnTo>
                    <a:pt x="496" y="20"/>
                  </a:lnTo>
                  <a:lnTo>
                    <a:pt x="472" y="22"/>
                  </a:lnTo>
                  <a:lnTo>
                    <a:pt x="446" y="26"/>
                  </a:lnTo>
                  <a:lnTo>
                    <a:pt x="422" y="32"/>
                  </a:lnTo>
                  <a:lnTo>
                    <a:pt x="398" y="38"/>
                  </a:lnTo>
                  <a:lnTo>
                    <a:pt x="374" y="46"/>
                  </a:lnTo>
                  <a:lnTo>
                    <a:pt x="326" y="64"/>
                  </a:lnTo>
                  <a:lnTo>
                    <a:pt x="282" y="86"/>
                  </a:lnTo>
                  <a:lnTo>
                    <a:pt x="240" y="112"/>
                  </a:lnTo>
                  <a:lnTo>
                    <a:pt x="200" y="142"/>
                  </a:lnTo>
                  <a:lnTo>
                    <a:pt x="182" y="160"/>
                  </a:lnTo>
                  <a:lnTo>
                    <a:pt x="164" y="178"/>
                  </a:lnTo>
                  <a:lnTo>
                    <a:pt x="148" y="196"/>
                  </a:lnTo>
                  <a:lnTo>
                    <a:pt x="130" y="214"/>
                  </a:lnTo>
                  <a:lnTo>
                    <a:pt x="116" y="236"/>
                  </a:lnTo>
                  <a:lnTo>
                    <a:pt x="102" y="256"/>
                  </a:lnTo>
                  <a:lnTo>
                    <a:pt x="88" y="278"/>
                  </a:lnTo>
                  <a:lnTo>
                    <a:pt x="76" y="300"/>
                  </a:lnTo>
                  <a:lnTo>
                    <a:pt x="64" y="324"/>
                  </a:lnTo>
                  <a:lnTo>
                    <a:pt x="54" y="348"/>
                  </a:lnTo>
                  <a:lnTo>
                    <a:pt x="46" y="372"/>
                  </a:lnTo>
                  <a:lnTo>
                    <a:pt x="38" y="398"/>
                  </a:lnTo>
                  <a:lnTo>
                    <a:pt x="38" y="398"/>
                  </a:lnTo>
                  <a:lnTo>
                    <a:pt x="32" y="424"/>
                  </a:lnTo>
                  <a:lnTo>
                    <a:pt x="26" y="450"/>
                  </a:lnTo>
                  <a:lnTo>
                    <a:pt x="22" y="476"/>
                  </a:lnTo>
                  <a:lnTo>
                    <a:pt x="20" y="502"/>
                  </a:lnTo>
                  <a:lnTo>
                    <a:pt x="18" y="528"/>
                  </a:lnTo>
                  <a:lnTo>
                    <a:pt x="18" y="554"/>
                  </a:lnTo>
                  <a:lnTo>
                    <a:pt x="20" y="578"/>
                  </a:lnTo>
                  <a:lnTo>
                    <a:pt x="22" y="604"/>
                  </a:lnTo>
                  <a:lnTo>
                    <a:pt x="26" y="628"/>
                  </a:lnTo>
                  <a:lnTo>
                    <a:pt x="32" y="654"/>
                  </a:lnTo>
                  <a:lnTo>
                    <a:pt x="38" y="678"/>
                  </a:lnTo>
                  <a:lnTo>
                    <a:pt x="46" y="702"/>
                  </a:lnTo>
                  <a:lnTo>
                    <a:pt x="64" y="748"/>
                  </a:lnTo>
                  <a:lnTo>
                    <a:pt x="86" y="792"/>
                  </a:lnTo>
                  <a:lnTo>
                    <a:pt x="112" y="834"/>
                  </a:lnTo>
                  <a:lnTo>
                    <a:pt x="144" y="874"/>
                  </a:lnTo>
                  <a:lnTo>
                    <a:pt x="160" y="892"/>
                  </a:lnTo>
                  <a:lnTo>
                    <a:pt x="178" y="910"/>
                  </a:lnTo>
                  <a:lnTo>
                    <a:pt x="196" y="928"/>
                  </a:lnTo>
                  <a:lnTo>
                    <a:pt x="216" y="944"/>
                  </a:lnTo>
                  <a:lnTo>
                    <a:pt x="236" y="958"/>
                  </a:lnTo>
                  <a:lnTo>
                    <a:pt x="258" y="972"/>
                  </a:lnTo>
                  <a:lnTo>
                    <a:pt x="280" y="986"/>
                  </a:lnTo>
                  <a:lnTo>
                    <a:pt x="302" y="998"/>
                  </a:lnTo>
                  <a:lnTo>
                    <a:pt x="326" y="1010"/>
                  </a:lnTo>
                  <a:lnTo>
                    <a:pt x="350" y="1020"/>
                  </a:lnTo>
                  <a:lnTo>
                    <a:pt x="374" y="1028"/>
                  </a:lnTo>
                  <a:lnTo>
                    <a:pt x="400" y="1036"/>
                  </a:lnTo>
                  <a:lnTo>
                    <a:pt x="400" y="1036"/>
                  </a:lnTo>
                  <a:lnTo>
                    <a:pt x="426" y="1042"/>
                  </a:lnTo>
                  <a:lnTo>
                    <a:pt x="452" y="1048"/>
                  </a:lnTo>
                  <a:lnTo>
                    <a:pt x="478" y="1052"/>
                  </a:lnTo>
                  <a:lnTo>
                    <a:pt x="504" y="1054"/>
                  </a:lnTo>
                  <a:lnTo>
                    <a:pt x="530" y="1056"/>
                  </a:lnTo>
                  <a:lnTo>
                    <a:pt x="556" y="1056"/>
                  </a:lnTo>
                  <a:lnTo>
                    <a:pt x="580" y="1054"/>
                  </a:lnTo>
                  <a:lnTo>
                    <a:pt x="606" y="1050"/>
                  </a:lnTo>
                  <a:lnTo>
                    <a:pt x="630" y="1048"/>
                  </a:lnTo>
                  <a:lnTo>
                    <a:pt x="656" y="1042"/>
                  </a:lnTo>
                  <a:lnTo>
                    <a:pt x="680" y="1036"/>
                  </a:lnTo>
                  <a:lnTo>
                    <a:pt x="704" y="1028"/>
                  </a:lnTo>
                  <a:lnTo>
                    <a:pt x="750" y="1010"/>
                  </a:lnTo>
                  <a:lnTo>
                    <a:pt x="794" y="988"/>
                  </a:lnTo>
                  <a:lnTo>
                    <a:pt x="838" y="962"/>
                  </a:lnTo>
                  <a:lnTo>
                    <a:pt x="876" y="930"/>
                  </a:lnTo>
                  <a:lnTo>
                    <a:pt x="896" y="914"/>
                  </a:lnTo>
                  <a:lnTo>
                    <a:pt x="914" y="896"/>
                  </a:lnTo>
                  <a:lnTo>
                    <a:pt x="930" y="878"/>
                  </a:lnTo>
                  <a:lnTo>
                    <a:pt x="946" y="858"/>
                  </a:lnTo>
                  <a:lnTo>
                    <a:pt x="962" y="838"/>
                  </a:lnTo>
                  <a:lnTo>
                    <a:pt x="976" y="818"/>
                  </a:lnTo>
                  <a:lnTo>
                    <a:pt x="990" y="796"/>
                  </a:lnTo>
                  <a:lnTo>
                    <a:pt x="1002" y="772"/>
                  </a:lnTo>
                  <a:lnTo>
                    <a:pt x="1012" y="750"/>
                  </a:lnTo>
                  <a:lnTo>
                    <a:pt x="1022" y="726"/>
                  </a:lnTo>
                  <a:lnTo>
                    <a:pt x="1032" y="700"/>
                  </a:lnTo>
                  <a:lnTo>
                    <a:pt x="1040" y="676"/>
                  </a:lnTo>
                  <a:lnTo>
                    <a:pt x="1040" y="676"/>
                  </a:lnTo>
                  <a:lnTo>
                    <a:pt x="1046" y="650"/>
                  </a:lnTo>
                  <a:lnTo>
                    <a:pt x="1052" y="624"/>
                  </a:lnTo>
                  <a:lnTo>
                    <a:pt x="1056" y="598"/>
                  </a:lnTo>
                  <a:lnTo>
                    <a:pt x="1058" y="572"/>
                  </a:lnTo>
                  <a:lnTo>
                    <a:pt x="1058" y="546"/>
                  </a:lnTo>
                  <a:lnTo>
                    <a:pt x="1058" y="520"/>
                  </a:lnTo>
                  <a:lnTo>
                    <a:pt x="1056" y="494"/>
                  </a:lnTo>
                  <a:lnTo>
                    <a:pt x="1054" y="470"/>
                  </a:lnTo>
                  <a:lnTo>
                    <a:pt x="1050" y="444"/>
                  </a:lnTo>
                  <a:lnTo>
                    <a:pt x="1046" y="420"/>
                  </a:lnTo>
                  <a:lnTo>
                    <a:pt x="1040" y="396"/>
                  </a:lnTo>
                  <a:lnTo>
                    <a:pt x="1032" y="372"/>
                  </a:lnTo>
                  <a:lnTo>
                    <a:pt x="1014" y="326"/>
                  </a:lnTo>
                  <a:lnTo>
                    <a:pt x="990" y="282"/>
                  </a:lnTo>
                  <a:lnTo>
                    <a:pt x="964" y="240"/>
                  </a:lnTo>
                  <a:lnTo>
                    <a:pt x="934" y="200"/>
                  </a:lnTo>
                  <a:lnTo>
                    <a:pt x="918" y="182"/>
                  </a:lnTo>
                  <a:lnTo>
                    <a:pt x="900" y="164"/>
                  </a:lnTo>
                  <a:lnTo>
                    <a:pt x="880" y="146"/>
                  </a:lnTo>
                  <a:lnTo>
                    <a:pt x="862" y="130"/>
                  </a:lnTo>
                  <a:lnTo>
                    <a:pt x="842" y="116"/>
                  </a:lnTo>
                  <a:lnTo>
                    <a:pt x="820" y="100"/>
                  </a:lnTo>
                  <a:lnTo>
                    <a:pt x="798" y="88"/>
                  </a:lnTo>
                  <a:lnTo>
                    <a:pt x="776" y="76"/>
                  </a:lnTo>
                  <a:lnTo>
                    <a:pt x="752" y="64"/>
                  </a:lnTo>
                  <a:lnTo>
                    <a:pt x="728" y="54"/>
                  </a:lnTo>
                  <a:lnTo>
                    <a:pt x="702" y="44"/>
                  </a:lnTo>
                  <a:lnTo>
                    <a:pt x="678" y="38"/>
                  </a:lnTo>
                  <a:lnTo>
                    <a:pt x="678" y="38"/>
                  </a:lnTo>
                  <a:close/>
                </a:path>
              </a:pathLst>
            </a:custGeom>
            <a:solidFill>
              <a:srgbClr val="EFCD1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grpSp>
      <p:grpSp>
        <p:nvGrpSpPr>
          <p:cNvPr id="106" name="组合 105"/>
          <p:cNvGrpSpPr/>
          <p:nvPr>
            <p:custDataLst>
              <p:tags r:id="rId91"/>
            </p:custDataLst>
          </p:nvPr>
        </p:nvGrpSpPr>
        <p:grpSpPr>
          <a:xfrm>
            <a:off x="5600924" y="5320264"/>
            <a:ext cx="1057899" cy="1057899"/>
            <a:chOff x="7056438" y="2338214"/>
            <a:chExt cx="1787525" cy="1781175"/>
          </a:xfrm>
        </p:grpSpPr>
        <p:sp>
          <p:nvSpPr>
            <p:cNvPr id="107" name="Freeform 57"/>
            <p:cNvSpPr/>
            <p:nvPr>
              <p:custDataLst>
                <p:tags r:id="rId92"/>
              </p:custDataLst>
            </p:nvPr>
          </p:nvSpPr>
          <p:spPr bwMode="auto">
            <a:xfrm>
              <a:off x="7056438" y="2338214"/>
              <a:ext cx="1787525" cy="1781175"/>
            </a:xfrm>
            <a:custGeom>
              <a:avLst/>
              <a:gdLst>
                <a:gd name="T0" fmla="*/ 740 w 1126"/>
                <a:gd name="T1" fmla="*/ 28 h 1122"/>
                <a:gd name="T2" fmla="*/ 818 w 1126"/>
                <a:gd name="T3" fmla="*/ 62 h 1122"/>
                <a:gd name="T4" fmla="*/ 890 w 1126"/>
                <a:gd name="T5" fmla="*/ 104 h 1122"/>
                <a:gd name="T6" fmla="*/ 954 w 1126"/>
                <a:gd name="T7" fmla="*/ 156 h 1122"/>
                <a:gd name="T8" fmla="*/ 1008 w 1126"/>
                <a:gd name="T9" fmla="*/ 218 h 1122"/>
                <a:gd name="T10" fmla="*/ 1052 w 1126"/>
                <a:gd name="T11" fmla="*/ 284 h 1122"/>
                <a:gd name="T12" fmla="*/ 1086 w 1126"/>
                <a:gd name="T13" fmla="*/ 358 h 1122"/>
                <a:gd name="T14" fmla="*/ 1110 w 1126"/>
                <a:gd name="T15" fmla="*/ 434 h 1122"/>
                <a:gd name="T16" fmla="*/ 1124 w 1126"/>
                <a:gd name="T17" fmla="*/ 516 h 1122"/>
                <a:gd name="T18" fmla="*/ 1124 w 1126"/>
                <a:gd name="T19" fmla="*/ 598 h 1122"/>
                <a:gd name="T20" fmla="*/ 1112 w 1126"/>
                <a:gd name="T21" fmla="*/ 682 h 1122"/>
                <a:gd name="T22" fmla="*/ 1096 w 1126"/>
                <a:gd name="T23" fmla="*/ 738 h 1122"/>
                <a:gd name="T24" fmla="*/ 1064 w 1126"/>
                <a:gd name="T25" fmla="*/ 816 h 1122"/>
                <a:gd name="T26" fmla="*/ 1020 w 1126"/>
                <a:gd name="T27" fmla="*/ 888 h 1122"/>
                <a:gd name="T28" fmla="*/ 968 w 1126"/>
                <a:gd name="T29" fmla="*/ 950 h 1122"/>
                <a:gd name="T30" fmla="*/ 908 w 1126"/>
                <a:gd name="T31" fmla="*/ 1004 h 1122"/>
                <a:gd name="T32" fmla="*/ 840 w 1126"/>
                <a:gd name="T33" fmla="*/ 1048 h 1122"/>
                <a:gd name="T34" fmla="*/ 766 w 1126"/>
                <a:gd name="T35" fmla="*/ 1084 h 1122"/>
                <a:gd name="T36" fmla="*/ 690 w 1126"/>
                <a:gd name="T37" fmla="*/ 1108 h 1122"/>
                <a:gd name="T38" fmla="*/ 608 w 1126"/>
                <a:gd name="T39" fmla="*/ 1120 h 1122"/>
                <a:gd name="T40" fmla="*/ 524 w 1126"/>
                <a:gd name="T41" fmla="*/ 1120 h 1122"/>
                <a:gd name="T42" fmla="*/ 440 w 1126"/>
                <a:gd name="T43" fmla="*/ 1108 h 1122"/>
                <a:gd name="T44" fmla="*/ 384 w 1126"/>
                <a:gd name="T45" fmla="*/ 1094 h 1122"/>
                <a:gd name="T46" fmla="*/ 306 w 1126"/>
                <a:gd name="T47" fmla="*/ 1060 h 1122"/>
                <a:gd name="T48" fmla="*/ 236 w 1126"/>
                <a:gd name="T49" fmla="*/ 1018 h 1122"/>
                <a:gd name="T50" fmla="*/ 172 w 1126"/>
                <a:gd name="T51" fmla="*/ 964 h 1122"/>
                <a:gd name="T52" fmla="*/ 118 w 1126"/>
                <a:gd name="T53" fmla="*/ 904 h 1122"/>
                <a:gd name="T54" fmla="*/ 72 w 1126"/>
                <a:gd name="T55" fmla="*/ 838 h 1122"/>
                <a:gd name="T56" fmla="*/ 38 w 1126"/>
                <a:gd name="T57" fmla="*/ 764 h 1122"/>
                <a:gd name="T58" fmla="*/ 14 w 1126"/>
                <a:gd name="T59" fmla="*/ 686 h 1122"/>
                <a:gd name="T60" fmla="*/ 2 w 1126"/>
                <a:gd name="T61" fmla="*/ 606 h 1122"/>
                <a:gd name="T62" fmla="*/ 2 w 1126"/>
                <a:gd name="T63" fmla="*/ 524 h 1122"/>
                <a:gd name="T64" fmla="*/ 14 w 1126"/>
                <a:gd name="T65" fmla="*/ 440 h 1122"/>
                <a:gd name="T66" fmla="*/ 28 w 1126"/>
                <a:gd name="T67" fmla="*/ 384 h 1122"/>
                <a:gd name="T68" fmla="*/ 62 w 1126"/>
                <a:gd name="T69" fmla="*/ 306 h 1122"/>
                <a:gd name="T70" fmla="*/ 104 w 1126"/>
                <a:gd name="T71" fmla="*/ 234 h 1122"/>
                <a:gd name="T72" fmla="*/ 158 w 1126"/>
                <a:gd name="T73" fmla="*/ 172 h 1122"/>
                <a:gd name="T74" fmla="*/ 218 w 1126"/>
                <a:gd name="T75" fmla="*/ 118 h 1122"/>
                <a:gd name="T76" fmla="*/ 286 w 1126"/>
                <a:gd name="T77" fmla="*/ 72 h 1122"/>
                <a:gd name="T78" fmla="*/ 358 w 1126"/>
                <a:gd name="T79" fmla="*/ 38 h 1122"/>
                <a:gd name="T80" fmla="*/ 436 w 1126"/>
                <a:gd name="T81" fmla="*/ 14 h 1122"/>
                <a:gd name="T82" fmla="*/ 518 w 1126"/>
                <a:gd name="T83" fmla="*/ 2 h 1122"/>
                <a:gd name="T84" fmla="*/ 600 w 1126"/>
                <a:gd name="T85" fmla="*/ 0 h 1122"/>
                <a:gd name="T86" fmla="*/ 684 w 1126"/>
                <a:gd name="T87" fmla="*/ 14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26" h="1122">
                  <a:moveTo>
                    <a:pt x="712" y="20"/>
                  </a:moveTo>
                  <a:lnTo>
                    <a:pt x="712" y="20"/>
                  </a:lnTo>
                  <a:lnTo>
                    <a:pt x="740" y="28"/>
                  </a:lnTo>
                  <a:lnTo>
                    <a:pt x="768" y="38"/>
                  </a:lnTo>
                  <a:lnTo>
                    <a:pt x="794" y="50"/>
                  </a:lnTo>
                  <a:lnTo>
                    <a:pt x="818" y="62"/>
                  </a:lnTo>
                  <a:lnTo>
                    <a:pt x="844" y="74"/>
                  </a:lnTo>
                  <a:lnTo>
                    <a:pt x="868" y="88"/>
                  </a:lnTo>
                  <a:lnTo>
                    <a:pt x="890" y="104"/>
                  </a:lnTo>
                  <a:lnTo>
                    <a:pt x="912" y="120"/>
                  </a:lnTo>
                  <a:lnTo>
                    <a:pt x="932" y="138"/>
                  </a:lnTo>
                  <a:lnTo>
                    <a:pt x="954" y="156"/>
                  </a:lnTo>
                  <a:lnTo>
                    <a:pt x="972" y="176"/>
                  </a:lnTo>
                  <a:lnTo>
                    <a:pt x="990" y="196"/>
                  </a:lnTo>
                  <a:lnTo>
                    <a:pt x="1008" y="218"/>
                  </a:lnTo>
                  <a:lnTo>
                    <a:pt x="1024" y="238"/>
                  </a:lnTo>
                  <a:lnTo>
                    <a:pt x="1038" y="262"/>
                  </a:lnTo>
                  <a:lnTo>
                    <a:pt x="1052" y="284"/>
                  </a:lnTo>
                  <a:lnTo>
                    <a:pt x="1064" y="308"/>
                  </a:lnTo>
                  <a:lnTo>
                    <a:pt x="1076" y="332"/>
                  </a:lnTo>
                  <a:lnTo>
                    <a:pt x="1086" y="358"/>
                  </a:lnTo>
                  <a:lnTo>
                    <a:pt x="1096" y="382"/>
                  </a:lnTo>
                  <a:lnTo>
                    <a:pt x="1104" y="408"/>
                  </a:lnTo>
                  <a:lnTo>
                    <a:pt x="1110" y="434"/>
                  </a:lnTo>
                  <a:lnTo>
                    <a:pt x="1116" y="462"/>
                  </a:lnTo>
                  <a:lnTo>
                    <a:pt x="1120" y="488"/>
                  </a:lnTo>
                  <a:lnTo>
                    <a:pt x="1124" y="516"/>
                  </a:lnTo>
                  <a:lnTo>
                    <a:pt x="1126" y="542"/>
                  </a:lnTo>
                  <a:lnTo>
                    <a:pt x="1126" y="570"/>
                  </a:lnTo>
                  <a:lnTo>
                    <a:pt x="1124" y="598"/>
                  </a:lnTo>
                  <a:lnTo>
                    <a:pt x="1122" y="626"/>
                  </a:lnTo>
                  <a:lnTo>
                    <a:pt x="1118" y="654"/>
                  </a:lnTo>
                  <a:lnTo>
                    <a:pt x="1112" y="682"/>
                  </a:lnTo>
                  <a:lnTo>
                    <a:pt x="1104" y="710"/>
                  </a:lnTo>
                  <a:lnTo>
                    <a:pt x="1104" y="710"/>
                  </a:lnTo>
                  <a:lnTo>
                    <a:pt x="1096" y="738"/>
                  </a:lnTo>
                  <a:lnTo>
                    <a:pt x="1086" y="764"/>
                  </a:lnTo>
                  <a:lnTo>
                    <a:pt x="1076" y="792"/>
                  </a:lnTo>
                  <a:lnTo>
                    <a:pt x="1064" y="816"/>
                  </a:lnTo>
                  <a:lnTo>
                    <a:pt x="1050" y="840"/>
                  </a:lnTo>
                  <a:lnTo>
                    <a:pt x="1036" y="864"/>
                  </a:lnTo>
                  <a:lnTo>
                    <a:pt x="1020" y="888"/>
                  </a:lnTo>
                  <a:lnTo>
                    <a:pt x="1004" y="910"/>
                  </a:lnTo>
                  <a:lnTo>
                    <a:pt x="986" y="930"/>
                  </a:lnTo>
                  <a:lnTo>
                    <a:pt x="968" y="950"/>
                  </a:lnTo>
                  <a:lnTo>
                    <a:pt x="948" y="970"/>
                  </a:lnTo>
                  <a:lnTo>
                    <a:pt x="928" y="988"/>
                  </a:lnTo>
                  <a:lnTo>
                    <a:pt x="908" y="1004"/>
                  </a:lnTo>
                  <a:lnTo>
                    <a:pt x="886" y="1020"/>
                  </a:lnTo>
                  <a:lnTo>
                    <a:pt x="864" y="1036"/>
                  </a:lnTo>
                  <a:lnTo>
                    <a:pt x="840" y="1048"/>
                  </a:lnTo>
                  <a:lnTo>
                    <a:pt x="816" y="1062"/>
                  </a:lnTo>
                  <a:lnTo>
                    <a:pt x="792" y="1074"/>
                  </a:lnTo>
                  <a:lnTo>
                    <a:pt x="766" y="1084"/>
                  </a:lnTo>
                  <a:lnTo>
                    <a:pt x="742" y="1092"/>
                  </a:lnTo>
                  <a:lnTo>
                    <a:pt x="716" y="1100"/>
                  </a:lnTo>
                  <a:lnTo>
                    <a:pt x="690" y="1108"/>
                  </a:lnTo>
                  <a:lnTo>
                    <a:pt x="662" y="1114"/>
                  </a:lnTo>
                  <a:lnTo>
                    <a:pt x="636" y="1118"/>
                  </a:lnTo>
                  <a:lnTo>
                    <a:pt x="608" y="1120"/>
                  </a:lnTo>
                  <a:lnTo>
                    <a:pt x="580" y="1122"/>
                  </a:lnTo>
                  <a:lnTo>
                    <a:pt x="552" y="1122"/>
                  </a:lnTo>
                  <a:lnTo>
                    <a:pt x="524" y="1120"/>
                  </a:lnTo>
                  <a:lnTo>
                    <a:pt x="496" y="1118"/>
                  </a:lnTo>
                  <a:lnTo>
                    <a:pt x="468" y="1114"/>
                  </a:lnTo>
                  <a:lnTo>
                    <a:pt x="440" y="1108"/>
                  </a:lnTo>
                  <a:lnTo>
                    <a:pt x="412" y="1102"/>
                  </a:lnTo>
                  <a:lnTo>
                    <a:pt x="412" y="1102"/>
                  </a:lnTo>
                  <a:lnTo>
                    <a:pt x="384" y="1094"/>
                  </a:lnTo>
                  <a:lnTo>
                    <a:pt x="358" y="1084"/>
                  </a:lnTo>
                  <a:lnTo>
                    <a:pt x="332" y="1072"/>
                  </a:lnTo>
                  <a:lnTo>
                    <a:pt x="306" y="1060"/>
                  </a:lnTo>
                  <a:lnTo>
                    <a:pt x="282" y="1048"/>
                  </a:lnTo>
                  <a:lnTo>
                    <a:pt x="258" y="1032"/>
                  </a:lnTo>
                  <a:lnTo>
                    <a:pt x="236" y="1018"/>
                  </a:lnTo>
                  <a:lnTo>
                    <a:pt x="214" y="1000"/>
                  </a:lnTo>
                  <a:lnTo>
                    <a:pt x="192" y="984"/>
                  </a:lnTo>
                  <a:lnTo>
                    <a:pt x="172" y="964"/>
                  </a:lnTo>
                  <a:lnTo>
                    <a:pt x="154" y="946"/>
                  </a:lnTo>
                  <a:lnTo>
                    <a:pt x="134" y="926"/>
                  </a:lnTo>
                  <a:lnTo>
                    <a:pt x="118" y="904"/>
                  </a:lnTo>
                  <a:lnTo>
                    <a:pt x="102" y="882"/>
                  </a:lnTo>
                  <a:lnTo>
                    <a:pt x="86" y="860"/>
                  </a:lnTo>
                  <a:lnTo>
                    <a:pt x="72" y="838"/>
                  </a:lnTo>
                  <a:lnTo>
                    <a:pt x="60" y="814"/>
                  </a:lnTo>
                  <a:lnTo>
                    <a:pt x="48" y="790"/>
                  </a:lnTo>
                  <a:lnTo>
                    <a:pt x="38" y="764"/>
                  </a:lnTo>
                  <a:lnTo>
                    <a:pt x="28" y="738"/>
                  </a:lnTo>
                  <a:lnTo>
                    <a:pt x="20" y="714"/>
                  </a:lnTo>
                  <a:lnTo>
                    <a:pt x="14" y="686"/>
                  </a:lnTo>
                  <a:lnTo>
                    <a:pt x="8" y="660"/>
                  </a:lnTo>
                  <a:lnTo>
                    <a:pt x="4" y="634"/>
                  </a:lnTo>
                  <a:lnTo>
                    <a:pt x="2" y="606"/>
                  </a:lnTo>
                  <a:lnTo>
                    <a:pt x="0" y="578"/>
                  </a:lnTo>
                  <a:lnTo>
                    <a:pt x="0" y="550"/>
                  </a:lnTo>
                  <a:lnTo>
                    <a:pt x="2" y="524"/>
                  </a:lnTo>
                  <a:lnTo>
                    <a:pt x="4" y="496"/>
                  </a:lnTo>
                  <a:lnTo>
                    <a:pt x="8" y="468"/>
                  </a:lnTo>
                  <a:lnTo>
                    <a:pt x="14" y="440"/>
                  </a:lnTo>
                  <a:lnTo>
                    <a:pt x="20" y="412"/>
                  </a:lnTo>
                  <a:lnTo>
                    <a:pt x="20" y="412"/>
                  </a:lnTo>
                  <a:lnTo>
                    <a:pt x="28" y="384"/>
                  </a:lnTo>
                  <a:lnTo>
                    <a:pt x="38" y="356"/>
                  </a:lnTo>
                  <a:lnTo>
                    <a:pt x="50" y="330"/>
                  </a:lnTo>
                  <a:lnTo>
                    <a:pt x="62" y="306"/>
                  </a:lnTo>
                  <a:lnTo>
                    <a:pt x="74" y="280"/>
                  </a:lnTo>
                  <a:lnTo>
                    <a:pt x="90" y="258"/>
                  </a:lnTo>
                  <a:lnTo>
                    <a:pt x="104" y="234"/>
                  </a:lnTo>
                  <a:lnTo>
                    <a:pt x="122" y="212"/>
                  </a:lnTo>
                  <a:lnTo>
                    <a:pt x="138" y="192"/>
                  </a:lnTo>
                  <a:lnTo>
                    <a:pt x="158" y="172"/>
                  </a:lnTo>
                  <a:lnTo>
                    <a:pt x="176" y="152"/>
                  </a:lnTo>
                  <a:lnTo>
                    <a:pt x="196" y="134"/>
                  </a:lnTo>
                  <a:lnTo>
                    <a:pt x="218" y="118"/>
                  </a:lnTo>
                  <a:lnTo>
                    <a:pt x="240" y="102"/>
                  </a:lnTo>
                  <a:lnTo>
                    <a:pt x="262" y="86"/>
                  </a:lnTo>
                  <a:lnTo>
                    <a:pt x="286" y="72"/>
                  </a:lnTo>
                  <a:lnTo>
                    <a:pt x="310" y="60"/>
                  </a:lnTo>
                  <a:lnTo>
                    <a:pt x="334" y="48"/>
                  </a:lnTo>
                  <a:lnTo>
                    <a:pt x="358" y="38"/>
                  </a:lnTo>
                  <a:lnTo>
                    <a:pt x="384" y="28"/>
                  </a:lnTo>
                  <a:lnTo>
                    <a:pt x="410" y="20"/>
                  </a:lnTo>
                  <a:lnTo>
                    <a:pt x="436" y="14"/>
                  </a:lnTo>
                  <a:lnTo>
                    <a:pt x="462" y="8"/>
                  </a:lnTo>
                  <a:lnTo>
                    <a:pt x="490" y="4"/>
                  </a:lnTo>
                  <a:lnTo>
                    <a:pt x="518" y="2"/>
                  </a:lnTo>
                  <a:lnTo>
                    <a:pt x="544" y="0"/>
                  </a:lnTo>
                  <a:lnTo>
                    <a:pt x="572" y="0"/>
                  </a:lnTo>
                  <a:lnTo>
                    <a:pt x="600" y="0"/>
                  </a:lnTo>
                  <a:lnTo>
                    <a:pt x="628" y="4"/>
                  </a:lnTo>
                  <a:lnTo>
                    <a:pt x="656" y="8"/>
                  </a:lnTo>
                  <a:lnTo>
                    <a:pt x="684" y="14"/>
                  </a:lnTo>
                  <a:lnTo>
                    <a:pt x="712" y="20"/>
                  </a:lnTo>
                  <a:lnTo>
                    <a:pt x="712" y="20"/>
                  </a:lnTo>
                  <a:close/>
                </a:path>
              </a:pathLst>
            </a:custGeom>
            <a:solidFill>
              <a:srgbClr val="FFF9A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08" name="Freeform 58"/>
            <p:cNvSpPr/>
            <p:nvPr>
              <p:custDataLst>
                <p:tags r:id="rId93"/>
              </p:custDataLst>
            </p:nvPr>
          </p:nvSpPr>
          <p:spPr bwMode="auto">
            <a:xfrm>
              <a:off x="7081838" y="2385839"/>
              <a:ext cx="1762125" cy="1733550"/>
            </a:xfrm>
            <a:custGeom>
              <a:avLst/>
              <a:gdLst>
                <a:gd name="T0" fmla="*/ 1058 w 1110"/>
                <a:gd name="T1" fmla="*/ 296 h 1092"/>
                <a:gd name="T2" fmla="*/ 1090 w 1110"/>
                <a:gd name="T3" fmla="*/ 386 h 1092"/>
                <a:gd name="T4" fmla="*/ 1108 w 1110"/>
                <a:gd name="T5" fmla="*/ 482 h 1092"/>
                <a:gd name="T6" fmla="*/ 1108 w 1110"/>
                <a:gd name="T7" fmla="*/ 580 h 1092"/>
                <a:gd name="T8" fmla="*/ 1088 w 1110"/>
                <a:gd name="T9" fmla="*/ 680 h 1092"/>
                <a:gd name="T10" fmla="*/ 1080 w 1110"/>
                <a:gd name="T11" fmla="*/ 708 h 1092"/>
                <a:gd name="T12" fmla="*/ 1060 w 1110"/>
                <a:gd name="T13" fmla="*/ 762 h 1092"/>
                <a:gd name="T14" fmla="*/ 1034 w 1110"/>
                <a:gd name="T15" fmla="*/ 810 h 1092"/>
                <a:gd name="T16" fmla="*/ 1004 w 1110"/>
                <a:gd name="T17" fmla="*/ 858 h 1092"/>
                <a:gd name="T18" fmla="*/ 970 w 1110"/>
                <a:gd name="T19" fmla="*/ 900 h 1092"/>
                <a:gd name="T20" fmla="*/ 932 w 1110"/>
                <a:gd name="T21" fmla="*/ 940 h 1092"/>
                <a:gd name="T22" fmla="*/ 892 w 1110"/>
                <a:gd name="T23" fmla="*/ 974 h 1092"/>
                <a:gd name="T24" fmla="*/ 848 w 1110"/>
                <a:gd name="T25" fmla="*/ 1006 h 1092"/>
                <a:gd name="T26" fmla="*/ 800 w 1110"/>
                <a:gd name="T27" fmla="*/ 1032 h 1092"/>
                <a:gd name="T28" fmla="*/ 750 w 1110"/>
                <a:gd name="T29" fmla="*/ 1054 h 1092"/>
                <a:gd name="T30" fmla="*/ 700 w 1110"/>
                <a:gd name="T31" fmla="*/ 1070 h 1092"/>
                <a:gd name="T32" fmla="*/ 646 w 1110"/>
                <a:gd name="T33" fmla="*/ 1084 h 1092"/>
                <a:gd name="T34" fmla="*/ 592 w 1110"/>
                <a:gd name="T35" fmla="*/ 1090 h 1092"/>
                <a:gd name="T36" fmla="*/ 536 w 1110"/>
                <a:gd name="T37" fmla="*/ 1092 h 1092"/>
                <a:gd name="T38" fmla="*/ 480 w 1110"/>
                <a:gd name="T39" fmla="*/ 1088 h 1092"/>
                <a:gd name="T40" fmla="*/ 424 w 1110"/>
                <a:gd name="T41" fmla="*/ 1078 h 1092"/>
                <a:gd name="T42" fmla="*/ 396 w 1110"/>
                <a:gd name="T43" fmla="*/ 1072 h 1092"/>
                <a:gd name="T44" fmla="*/ 340 w 1110"/>
                <a:gd name="T45" fmla="*/ 1052 h 1092"/>
                <a:gd name="T46" fmla="*/ 288 w 1110"/>
                <a:gd name="T47" fmla="*/ 1028 h 1092"/>
                <a:gd name="T48" fmla="*/ 238 w 1110"/>
                <a:gd name="T49" fmla="*/ 1000 h 1092"/>
                <a:gd name="T50" fmla="*/ 192 w 1110"/>
                <a:gd name="T51" fmla="*/ 966 h 1092"/>
                <a:gd name="T52" fmla="*/ 150 w 1110"/>
                <a:gd name="T53" fmla="*/ 930 h 1092"/>
                <a:gd name="T54" fmla="*/ 114 w 1110"/>
                <a:gd name="T55" fmla="*/ 888 h 1092"/>
                <a:gd name="T56" fmla="*/ 80 w 1110"/>
                <a:gd name="T57" fmla="*/ 844 h 1092"/>
                <a:gd name="T58" fmla="*/ 52 w 1110"/>
                <a:gd name="T59" fmla="*/ 796 h 1092"/>
                <a:gd name="T60" fmla="*/ 32 w 1110"/>
                <a:gd name="T61" fmla="*/ 752 h 1092"/>
                <a:gd name="T62" fmla="*/ 8 w 1110"/>
                <a:gd name="T63" fmla="*/ 658 h 1092"/>
                <a:gd name="T64" fmla="*/ 0 w 1110"/>
                <a:gd name="T65" fmla="*/ 562 h 1092"/>
                <a:gd name="T66" fmla="*/ 8 w 1110"/>
                <a:gd name="T67" fmla="*/ 462 h 1092"/>
                <a:gd name="T68" fmla="*/ 20 w 1110"/>
                <a:gd name="T69" fmla="*/ 412 h 1092"/>
                <a:gd name="T70" fmla="*/ 38 w 1110"/>
                <a:gd name="T71" fmla="*/ 358 h 1092"/>
                <a:gd name="T72" fmla="*/ 60 w 1110"/>
                <a:gd name="T73" fmla="*/ 306 h 1092"/>
                <a:gd name="T74" fmla="*/ 88 w 1110"/>
                <a:gd name="T75" fmla="*/ 258 h 1092"/>
                <a:gd name="T76" fmla="*/ 120 w 1110"/>
                <a:gd name="T77" fmla="*/ 212 h 1092"/>
                <a:gd name="T78" fmla="*/ 156 w 1110"/>
                <a:gd name="T79" fmla="*/ 172 h 1092"/>
                <a:gd name="T80" fmla="*/ 196 w 1110"/>
                <a:gd name="T81" fmla="*/ 134 h 1092"/>
                <a:gd name="T82" fmla="*/ 238 w 1110"/>
                <a:gd name="T83" fmla="*/ 102 h 1092"/>
                <a:gd name="T84" fmla="*/ 284 w 1110"/>
                <a:gd name="T85" fmla="*/ 74 h 1092"/>
                <a:gd name="T86" fmla="*/ 332 w 1110"/>
                <a:gd name="T87" fmla="*/ 48 h 1092"/>
                <a:gd name="T88" fmla="*/ 384 w 1110"/>
                <a:gd name="T89" fmla="*/ 30 h 1092"/>
                <a:gd name="T90" fmla="*/ 436 w 1110"/>
                <a:gd name="T91" fmla="*/ 14 h 1092"/>
                <a:gd name="T92" fmla="*/ 490 w 1110"/>
                <a:gd name="T93" fmla="*/ 4 h 1092"/>
                <a:gd name="T94" fmla="*/ 544 w 1110"/>
                <a:gd name="T95" fmla="*/ 0 h 1092"/>
                <a:gd name="T96" fmla="*/ 600 w 1110"/>
                <a:gd name="T97" fmla="*/ 2 h 1092"/>
                <a:gd name="T98" fmla="*/ 656 w 1110"/>
                <a:gd name="T99" fmla="*/ 8 h 1092"/>
                <a:gd name="T100" fmla="*/ 712 w 1110"/>
                <a:gd name="T101" fmla="*/ 20 h 1092"/>
                <a:gd name="T102" fmla="*/ 740 w 1110"/>
                <a:gd name="T103" fmla="*/ 30 h 1092"/>
                <a:gd name="T104" fmla="*/ 794 w 1110"/>
                <a:gd name="T105" fmla="*/ 50 h 1092"/>
                <a:gd name="T106" fmla="*/ 846 w 1110"/>
                <a:gd name="T107" fmla="*/ 76 h 1092"/>
                <a:gd name="T108" fmla="*/ 894 w 1110"/>
                <a:gd name="T109" fmla="*/ 108 h 1092"/>
                <a:gd name="T110" fmla="*/ 938 w 1110"/>
                <a:gd name="T111" fmla="*/ 144 h 1092"/>
                <a:gd name="T112" fmla="*/ 978 w 1110"/>
                <a:gd name="T113" fmla="*/ 182 h 1092"/>
                <a:gd name="T114" fmla="*/ 1012 w 1110"/>
                <a:gd name="T115" fmla="*/ 226 h 1092"/>
                <a:gd name="T116" fmla="*/ 1044 w 1110"/>
                <a:gd name="T117" fmla="*/ 272 h 1092"/>
                <a:gd name="T118" fmla="*/ 1058 w 1110"/>
                <a:gd name="T119" fmla="*/ 296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0" h="1092">
                  <a:moveTo>
                    <a:pt x="1058" y="296"/>
                  </a:moveTo>
                  <a:lnTo>
                    <a:pt x="1058" y="296"/>
                  </a:lnTo>
                  <a:lnTo>
                    <a:pt x="1076" y="340"/>
                  </a:lnTo>
                  <a:lnTo>
                    <a:pt x="1090" y="386"/>
                  </a:lnTo>
                  <a:lnTo>
                    <a:pt x="1100" y="434"/>
                  </a:lnTo>
                  <a:lnTo>
                    <a:pt x="1108" y="482"/>
                  </a:lnTo>
                  <a:lnTo>
                    <a:pt x="1110" y="530"/>
                  </a:lnTo>
                  <a:lnTo>
                    <a:pt x="1108" y="580"/>
                  </a:lnTo>
                  <a:lnTo>
                    <a:pt x="1100" y="630"/>
                  </a:lnTo>
                  <a:lnTo>
                    <a:pt x="1088" y="680"/>
                  </a:lnTo>
                  <a:lnTo>
                    <a:pt x="1088" y="680"/>
                  </a:lnTo>
                  <a:lnTo>
                    <a:pt x="1080" y="708"/>
                  </a:lnTo>
                  <a:lnTo>
                    <a:pt x="1070" y="734"/>
                  </a:lnTo>
                  <a:lnTo>
                    <a:pt x="1060" y="762"/>
                  </a:lnTo>
                  <a:lnTo>
                    <a:pt x="1048" y="786"/>
                  </a:lnTo>
                  <a:lnTo>
                    <a:pt x="1034" y="810"/>
                  </a:lnTo>
                  <a:lnTo>
                    <a:pt x="1020" y="834"/>
                  </a:lnTo>
                  <a:lnTo>
                    <a:pt x="1004" y="858"/>
                  </a:lnTo>
                  <a:lnTo>
                    <a:pt x="988" y="880"/>
                  </a:lnTo>
                  <a:lnTo>
                    <a:pt x="970" y="900"/>
                  </a:lnTo>
                  <a:lnTo>
                    <a:pt x="952" y="920"/>
                  </a:lnTo>
                  <a:lnTo>
                    <a:pt x="932" y="940"/>
                  </a:lnTo>
                  <a:lnTo>
                    <a:pt x="912" y="958"/>
                  </a:lnTo>
                  <a:lnTo>
                    <a:pt x="892" y="974"/>
                  </a:lnTo>
                  <a:lnTo>
                    <a:pt x="870" y="990"/>
                  </a:lnTo>
                  <a:lnTo>
                    <a:pt x="848" y="1006"/>
                  </a:lnTo>
                  <a:lnTo>
                    <a:pt x="824" y="1018"/>
                  </a:lnTo>
                  <a:lnTo>
                    <a:pt x="800" y="1032"/>
                  </a:lnTo>
                  <a:lnTo>
                    <a:pt x="776" y="1044"/>
                  </a:lnTo>
                  <a:lnTo>
                    <a:pt x="750" y="1054"/>
                  </a:lnTo>
                  <a:lnTo>
                    <a:pt x="726" y="1062"/>
                  </a:lnTo>
                  <a:lnTo>
                    <a:pt x="700" y="1070"/>
                  </a:lnTo>
                  <a:lnTo>
                    <a:pt x="674" y="1078"/>
                  </a:lnTo>
                  <a:lnTo>
                    <a:pt x="646" y="1084"/>
                  </a:lnTo>
                  <a:lnTo>
                    <a:pt x="620" y="1088"/>
                  </a:lnTo>
                  <a:lnTo>
                    <a:pt x="592" y="1090"/>
                  </a:lnTo>
                  <a:lnTo>
                    <a:pt x="564" y="1092"/>
                  </a:lnTo>
                  <a:lnTo>
                    <a:pt x="536" y="1092"/>
                  </a:lnTo>
                  <a:lnTo>
                    <a:pt x="508" y="1090"/>
                  </a:lnTo>
                  <a:lnTo>
                    <a:pt x="480" y="1088"/>
                  </a:lnTo>
                  <a:lnTo>
                    <a:pt x="452" y="1084"/>
                  </a:lnTo>
                  <a:lnTo>
                    <a:pt x="424" y="1078"/>
                  </a:lnTo>
                  <a:lnTo>
                    <a:pt x="396" y="1072"/>
                  </a:lnTo>
                  <a:lnTo>
                    <a:pt x="396" y="1072"/>
                  </a:lnTo>
                  <a:lnTo>
                    <a:pt x="368" y="1062"/>
                  </a:lnTo>
                  <a:lnTo>
                    <a:pt x="340" y="1052"/>
                  </a:lnTo>
                  <a:lnTo>
                    <a:pt x="314" y="1042"/>
                  </a:lnTo>
                  <a:lnTo>
                    <a:pt x="288" y="1028"/>
                  </a:lnTo>
                  <a:lnTo>
                    <a:pt x="262" y="1016"/>
                  </a:lnTo>
                  <a:lnTo>
                    <a:pt x="238" y="1000"/>
                  </a:lnTo>
                  <a:lnTo>
                    <a:pt x="214" y="984"/>
                  </a:lnTo>
                  <a:lnTo>
                    <a:pt x="192" y="966"/>
                  </a:lnTo>
                  <a:lnTo>
                    <a:pt x="170" y="948"/>
                  </a:lnTo>
                  <a:lnTo>
                    <a:pt x="150" y="930"/>
                  </a:lnTo>
                  <a:lnTo>
                    <a:pt x="132" y="910"/>
                  </a:lnTo>
                  <a:lnTo>
                    <a:pt x="114" y="888"/>
                  </a:lnTo>
                  <a:lnTo>
                    <a:pt x="96" y="866"/>
                  </a:lnTo>
                  <a:lnTo>
                    <a:pt x="80" y="844"/>
                  </a:lnTo>
                  <a:lnTo>
                    <a:pt x="64" y="820"/>
                  </a:lnTo>
                  <a:lnTo>
                    <a:pt x="52" y="796"/>
                  </a:lnTo>
                  <a:lnTo>
                    <a:pt x="52" y="796"/>
                  </a:lnTo>
                  <a:lnTo>
                    <a:pt x="32" y="752"/>
                  </a:lnTo>
                  <a:lnTo>
                    <a:pt x="18" y="706"/>
                  </a:lnTo>
                  <a:lnTo>
                    <a:pt x="8" y="658"/>
                  </a:lnTo>
                  <a:lnTo>
                    <a:pt x="2" y="610"/>
                  </a:lnTo>
                  <a:lnTo>
                    <a:pt x="0" y="562"/>
                  </a:lnTo>
                  <a:lnTo>
                    <a:pt x="2" y="512"/>
                  </a:lnTo>
                  <a:lnTo>
                    <a:pt x="8" y="462"/>
                  </a:lnTo>
                  <a:lnTo>
                    <a:pt x="20" y="412"/>
                  </a:lnTo>
                  <a:lnTo>
                    <a:pt x="20" y="412"/>
                  </a:lnTo>
                  <a:lnTo>
                    <a:pt x="28" y="384"/>
                  </a:lnTo>
                  <a:lnTo>
                    <a:pt x="38" y="358"/>
                  </a:lnTo>
                  <a:lnTo>
                    <a:pt x="48" y="330"/>
                  </a:lnTo>
                  <a:lnTo>
                    <a:pt x="60" y="306"/>
                  </a:lnTo>
                  <a:lnTo>
                    <a:pt x="74" y="282"/>
                  </a:lnTo>
                  <a:lnTo>
                    <a:pt x="88" y="258"/>
                  </a:lnTo>
                  <a:lnTo>
                    <a:pt x="104" y="234"/>
                  </a:lnTo>
                  <a:lnTo>
                    <a:pt x="120" y="212"/>
                  </a:lnTo>
                  <a:lnTo>
                    <a:pt x="138" y="192"/>
                  </a:lnTo>
                  <a:lnTo>
                    <a:pt x="156" y="172"/>
                  </a:lnTo>
                  <a:lnTo>
                    <a:pt x="176" y="152"/>
                  </a:lnTo>
                  <a:lnTo>
                    <a:pt x="196" y="134"/>
                  </a:lnTo>
                  <a:lnTo>
                    <a:pt x="218" y="118"/>
                  </a:lnTo>
                  <a:lnTo>
                    <a:pt x="238" y="102"/>
                  </a:lnTo>
                  <a:lnTo>
                    <a:pt x="262" y="86"/>
                  </a:lnTo>
                  <a:lnTo>
                    <a:pt x="284" y="74"/>
                  </a:lnTo>
                  <a:lnTo>
                    <a:pt x="308" y="60"/>
                  </a:lnTo>
                  <a:lnTo>
                    <a:pt x="332" y="48"/>
                  </a:lnTo>
                  <a:lnTo>
                    <a:pt x="358" y="38"/>
                  </a:lnTo>
                  <a:lnTo>
                    <a:pt x="384" y="30"/>
                  </a:lnTo>
                  <a:lnTo>
                    <a:pt x="410" y="22"/>
                  </a:lnTo>
                  <a:lnTo>
                    <a:pt x="436" y="14"/>
                  </a:lnTo>
                  <a:lnTo>
                    <a:pt x="462" y="10"/>
                  </a:lnTo>
                  <a:lnTo>
                    <a:pt x="490" y="4"/>
                  </a:lnTo>
                  <a:lnTo>
                    <a:pt x="516" y="2"/>
                  </a:lnTo>
                  <a:lnTo>
                    <a:pt x="544" y="0"/>
                  </a:lnTo>
                  <a:lnTo>
                    <a:pt x="572" y="0"/>
                  </a:lnTo>
                  <a:lnTo>
                    <a:pt x="600" y="2"/>
                  </a:lnTo>
                  <a:lnTo>
                    <a:pt x="628" y="4"/>
                  </a:lnTo>
                  <a:lnTo>
                    <a:pt x="656" y="8"/>
                  </a:lnTo>
                  <a:lnTo>
                    <a:pt x="684" y="14"/>
                  </a:lnTo>
                  <a:lnTo>
                    <a:pt x="712" y="20"/>
                  </a:lnTo>
                  <a:lnTo>
                    <a:pt x="712" y="20"/>
                  </a:lnTo>
                  <a:lnTo>
                    <a:pt x="740" y="30"/>
                  </a:lnTo>
                  <a:lnTo>
                    <a:pt x="768" y="40"/>
                  </a:lnTo>
                  <a:lnTo>
                    <a:pt x="794" y="50"/>
                  </a:lnTo>
                  <a:lnTo>
                    <a:pt x="820" y="64"/>
                  </a:lnTo>
                  <a:lnTo>
                    <a:pt x="846" y="76"/>
                  </a:lnTo>
                  <a:lnTo>
                    <a:pt x="870" y="92"/>
                  </a:lnTo>
                  <a:lnTo>
                    <a:pt x="894" y="108"/>
                  </a:lnTo>
                  <a:lnTo>
                    <a:pt x="916" y="126"/>
                  </a:lnTo>
                  <a:lnTo>
                    <a:pt x="938" y="144"/>
                  </a:lnTo>
                  <a:lnTo>
                    <a:pt x="958" y="162"/>
                  </a:lnTo>
                  <a:lnTo>
                    <a:pt x="978" y="182"/>
                  </a:lnTo>
                  <a:lnTo>
                    <a:pt x="996" y="204"/>
                  </a:lnTo>
                  <a:lnTo>
                    <a:pt x="1012" y="226"/>
                  </a:lnTo>
                  <a:lnTo>
                    <a:pt x="1028" y="248"/>
                  </a:lnTo>
                  <a:lnTo>
                    <a:pt x="1044" y="272"/>
                  </a:lnTo>
                  <a:lnTo>
                    <a:pt x="1058" y="296"/>
                  </a:lnTo>
                  <a:lnTo>
                    <a:pt x="1058" y="296"/>
                  </a:lnTo>
                  <a:close/>
                </a:path>
              </a:pathLst>
            </a:custGeom>
            <a:solidFill>
              <a:srgbClr val="FFEC2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09" name="Freeform 59"/>
            <p:cNvSpPr/>
            <p:nvPr>
              <p:custDataLst>
                <p:tags r:id="rId94"/>
              </p:custDataLst>
            </p:nvPr>
          </p:nvSpPr>
          <p:spPr bwMode="auto">
            <a:xfrm>
              <a:off x="7113588" y="2385839"/>
              <a:ext cx="1095375" cy="650875"/>
            </a:xfrm>
            <a:custGeom>
              <a:avLst/>
              <a:gdLst>
                <a:gd name="T0" fmla="*/ 0 w 690"/>
                <a:gd name="T1" fmla="*/ 410 h 410"/>
                <a:gd name="T2" fmla="*/ 0 w 690"/>
                <a:gd name="T3" fmla="*/ 410 h 410"/>
                <a:gd name="T4" fmla="*/ 16 w 690"/>
                <a:gd name="T5" fmla="*/ 362 h 410"/>
                <a:gd name="T6" fmla="*/ 36 w 690"/>
                <a:gd name="T7" fmla="*/ 316 h 410"/>
                <a:gd name="T8" fmla="*/ 60 w 690"/>
                <a:gd name="T9" fmla="*/ 272 h 410"/>
                <a:gd name="T10" fmla="*/ 86 w 690"/>
                <a:gd name="T11" fmla="*/ 232 h 410"/>
                <a:gd name="T12" fmla="*/ 494 w 690"/>
                <a:gd name="T13" fmla="*/ 2 h 410"/>
                <a:gd name="T14" fmla="*/ 494 w 690"/>
                <a:gd name="T15" fmla="*/ 2 h 410"/>
                <a:gd name="T16" fmla="*/ 542 w 690"/>
                <a:gd name="T17" fmla="*/ 0 h 410"/>
                <a:gd name="T18" fmla="*/ 592 w 690"/>
                <a:gd name="T19" fmla="*/ 2 h 410"/>
                <a:gd name="T20" fmla="*/ 640 w 690"/>
                <a:gd name="T21" fmla="*/ 8 h 410"/>
                <a:gd name="T22" fmla="*/ 690 w 690"/>
                <a:gd name="T23" fmla="*/ 20 h 410"/>
                <a:gd name="T24" fmla="*/ 0 w 690"/>
                <a:gd name="T25"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0" h="410">
                  <a:moveTo>
                    <a:pt x="0" y="410"/>
                  </a:moveTo>
                  <a:lnTo>
                    <a:pt x="0" y="410"/>
                  </a:lnTo>
                  <a:lnTo>
                    <a:pt x="16" y="362"/>
                  </a:lnTo>
                  <a:lnTo>
                    <a:pt x="36" y="316"/>
                  </a:lnTo>
                  <a:lnTo>
                    <a:pt x="60" y="272"/>
                  </a:lnTo>
                  <a:lnTo>
                    <a:pt x="86" y="232"/>
                  </a:lnTo>
                  <a:lnTo>
                    <a:pt x="494" y="2"/>
                  </a:lnTo>
                  <a:lnTo>
                    <a:pt x="494" y="2"/>
                  </a:lnTo>
                  <a:lnTo>
                    <a:pt x="542" y="0"/>
                  </a:lnTo>
                  <a:lnTo>
                    <a:pt x="592" y="2"/>
                  </a:lnTo>
                  <a:lnTo>
                    <a:pt x="640" y="8"/>
                  </a:lnTo>
                  <a:lnTo>
                    <a:pt x="690" y="20"/>
                  </a:lnTo>
                  <a:lnTo>
                    <a:pt x="0" y="410"/>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10" name="Freeform 60"/>
            <p:cNvSpPr/>
            <p:nvPr>
              <p:custDataLst>
                <p:tags r:id="rId95"/>
              </p:custDataLst>
            </p:nvPr>
          </p:nvSpPr>
          <p:spPr bwMode="auto">
            <a:xfrm>
              <a:off x="7081838" y="2477914"/>
              <a:ext cx="1349375" cy="796925"/>
            </a:xfrm>
            <a:custGeom>
              <a:avLst/>
              <a:gdLst>
                <a:gd name="T0" fmla="*/ 0 w 850"/>
                <a:gd name="T1" fmla="*/ 502 h 502"/>
                <a:gd name="T2" fmla="*/ 0 w 850"/>
                <a:gd name="T3" fmla="*/ 502 h 502"/>
                <a:gd name="T4" fmla="*/ 0 w 850"/>
                <a:gd name="T5" fmla="*/ 458 h 502"/>
                <a:gd name="T6" fmla="*/ 812 w 850"/>
                <a:gd name="T7" fmla="*/ 0 h 502"/>
                <a:gd name="T8" fmla="*/ 812 w 850"/>
                <a:gd name="T9" fmla="*/ 0 h 502"/>
                <a:gd name="T10" fmla="*/ 850 w 850"/>
                <a:gd name="T11" fmla="*/ 22 h 502"/>
                <a:gd name="T12" fmla="*/ 0 w 850"/>
                <a:gd name="T13" fmla="*/ 502 h 502"/>
              </a:gdLst>
              <a:ahLst/>
              <a:cxnLst>
                <a:cxn ang="0">
                  <a:pos x="T0" y="T1"/>
                </a:cxn>
                <a:cxn ang="0">
                  <a:pos x="T2" y="T3"/>
                </a:cxn>
                <a:cxn ang="0">
                  <a:pos x="T4" y="T5"/>
                </a:cxn>
                <a:cxn ang="0">
                  <a:pos x="T6" y="T7"/>
                </a:cxn>
                <a:cxn ang="0">
                  <a:pos x="T8" y="T9"/>
                </a:cxn>
                <a:cxn ang="0">
                  <a:pos x="T10" y="T11"/>
                </a:cxn>
                <a:cxn ang="0">
                  <a:pos x="T12" y="T13"/>
                </a:cxn>
              </a:cxnLst>
              <a:rect l="0" t="0" r="r" b="b"/>
              <a:pathLst>
                <a:path w="850" h="502">
                  <a:moveTo>
                    <a:pt x="0" y="502"/>
                  </a:moveTo>
                  <a:lnTo>
                    <a:pt x="0" y="502"/>
                  </a:lnTo>
                  <a:lnTo>
                    <a:pt x="0" y="458"/>
                  </a:lnTo>
                  <a:lnTo>
                    <a:pt x="812" y="0"/>
                  </a:lnTo>
                  <a:lnTo>
                    <a:pt x="812" y="0"/>
                  </a:lnTo>
                  <a:lnTo>
                    <a:pt x="850" y="22"/>
                  </a:lnTo>
                  <a:lnTo>
                    <a:pt x="0" y="502"/>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11" name="Freeform 61"/>
            <p:cNvSpPr/>
            <p:nvPr>
              <p:custDataLst>
                <p:tags r:id="rId96"/>
              </p:custDataLst>
            </p:nvPr>
          </p:nvSpPr>
          <p:spPr bwMode="auto">
            <a:xfrm>
              <a:off x="7272338" y="2947814"/>
              <a:ext cx="1543050" cy="904875"/>
            </a:xfrm>
            <a:custGeom>
              <a:avLst/>
              <a:gdLst>
                <a:gd name="T0" fmla="*/ 960 w 972"/>
                <a:gd name="T1" fmla="*/ 0 h 570"/>
                <a:gd name="T2" fmla="*/ 960 w 972"/>
                <a:gd name="T3" fmla="*/ 0 h 570"/>
                <a:gd name="T4" fmla="*/ 972 w 972"/>
                <a:gd name="T5" fmla="*/ 36 h 570"/>
                <a:gd name="T6" fmla="*/ 24 w 972"/>
                <a:gd name="T7" fmla="*/ 570 h 570"/>
                <a:gd name="T8" fmla="*/ 24 w 972"/>
                <a:gd name="T9" fmla="*/ 570 h 570"/>
                <a:gd name="T10" fmla="*/ 0 w 972"/>
                <a:gd name="T11" fmla="*/ 542 h 570"/>
                <a:gd name="T12" fmla="*/ 960 w 972"/>
                <a:gd name="T13" fmla="*/ 0 h 570"/>
              </a:gdLst>
              <a:ahLst/>
              <a:cxnLst>
                <a:cxn ang="0">
                  <a:pos x="T0" y="T1"/>
                </a:cxn>
                <a:cxn ang="0">
                  <a:pos x="T2" y="T3"/>
                </a:cxn>
                <a:cxn ang="0">
                  <a:pos x="T4" y="T5"/>
                </a:cxn>
                <a:cxn ang="0">
                  <a:pos x="T6" y="T7"/>
                </a:cxn>
                <a:cxn ang="0">
                  <a:pos x="T8" y="T9"/>
                </a:cxn>
                <a:cxn ang="0">
                  <a:pos x="T10" y="T11"/>
                </a:cxn>
                <a:cxn ang="0">
                  <a:pos x="T12" y="T13"/>
                </a:cxn>
              </a:cxnLst>
              <a:rect l="0" t="0" r="r" b="b"/>
              <a:pathLst>
                <a:path w="972" h="570">
                  <a:moveTo>
                    <a:pt x="960" y="0"/>
                  </a:moveTo>
                  <a:lnTo>
                    <a:pt x="960" y="0"/>
                  </a:lnTo>
                  <a:lnTo>
                    <a:pt x="972" y="36"/>
                  </a:lnTo>
                  <a:lnTo>
                    <a:pt x="24" y="570"/>
                  </a:lnTo>
                  <a:lnTo>
                    <a:pt x="24" y="570"/>
                  </a:lnTo>
                  <a:lnTo>
                    <a:pt x="0" y="542"/>
                  </a:lnTo>
                  <a:lnTo>
                    <a:pt x="960" y="0"/>
                  </a:lnTo>
                  <a:close/>
                </a:path>
              </a:pathLst>
            </a:custGeom>
            <a:solidFill>
              <a:srgbClr val="FFF9A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12" name="Freeform 62"/>
            <p:cNvSpPr/>
            <p:nvPr>
              <p:custDataLst>
                <p:tags r:id="rId97"/>
              </p:custDataLst>
            </p:nvPr>
          </p:nvSpPr>
          <p:spPr bwMode="auto">
            <a:xfrm>
              <a:off x="7218363" y="2496964"/>
              <a:ext cx="1463675" cy="1460500"/>
            </a:xfrm>
            <a:custGeom>
              <a:avLst/>
              <a:gdLst>
                <a:gd name="T0" fmla="*/ 584 w 922"/>
                <a:gd name="T1" fmla="*/ 18 h 920"/>
                <a:gd name="T2" fmla="*/ 628 w 922"/>
                <a:gd name="T3" fmla="*/ 32 h 920"/>
                <a:gd name="T4" fmla="*/ 710 w 922"/>
                <a:gd name="T5" fmla="*/ 74 h 920"/>
                <a:gd name="T6" fmla="*/ 780 w 922"/>
                <a:gd name="T7" fmla="*/ 130 h 920"/>
                <a:gd name="T8" fmla="*/ 838 w 922"/>
                <a:gd name="T9" fmla="*/ 196 h 920"/>
                <a:gd name="T10" fmla="*/ 882 w 922"/>
                <a:gd name="T11" fmla="*/ 274 h 920"/>
                <a:gd name="T12" fmla="*/ 910 w 922"/>
                <a:gd name="T13" fmla="*/ 358 h 920"/>
                <a:gd name="T14" fmla="*/ 922 w 922"/>
                <a:gd name="T15" fmla="*/ 446 h 920"/>
                <a:gd name="T16" fmla="*/ 916 w 922"/>
                <a:gd name="T17" fmla="*/ 538 h 920"/>
                <a:gd name="T18" fmla="*/ 906 w 922"/>
                <a:gd name="T19" fmla="*/ 584 h 920"/>
                <a:gd name="T20" fmla="*/ 898 w 922"/>
                <a:gd name="T21" fmla="*/ 606 h 920"/>
                <a:gd name="T22" fmla="*/ 872 w 922"/>
                <a:gd name="T23" fmla="*/ 670 h 920"/>
                <a:gd name="T24" fmla="*/ 822 w 922"/>
                <a:gd name="T25" fmla="*/ 746 h 920"/>
                <a:gd name="T26" fmla="*/ 760 w 922"/>
                <a:gd name="T27" fmla="*/ 810 h 920"/>
                <a:gd name="T28" fmla="*/ 688 w 922"/>
                <a:gd name="T29" fmla="*/ 862 h 920"/>
                <a:gd name="T30" fmla="*/ 608 w 922"/>
                <a:gd name="T31" fmla="*/ 898 h 920"/>
                <a:gd name="T32" fmla="*/ 520 w 922"/>
                <a:gd name="T33" fmla="*/ 918 h 920"/>
                <a:gd name="T34" fmla="*/ 430 w 922"/>
                <a:gd name="T35" fmla="*/ 920 h 920"/>
                <a:gd name="T36" fmla="*/ 360 w 922"/>
                <a:gd name="T37" fmla="*/ 910 h 920"/>
                <a:gd name="T38" fmla="*/ 338 w 922"/>
                <a:gd name="T39" fmla="*/ 904 h 920"/>
                <a:gd name="T40" fmla="*/ 292 w 922"/>
                <a:gd name="T41" fmla="*/ 890 h 920"/>
                <a:gd name="T42" fmla="*/ 210 w 922"/>
                <a:gd name="T43" fmla="*/ 848 h 920"/>
                <a:gd name="T44" fmla="*/ 140 w 922"/>
                <a:gd name="T45" fmla="*/ 792 h 920"/>
                <a:gd name="T46" fmla="*/ 82 w 922"/>
                <a:gd name="T47" fmla="*/ 724 h 920"/>
                <a:gd name="T48" fmla="*/ 40 w 922"/>
                <a:gd name="T49" fmla="*/ 648 h 920"/>
                <a:gd name="T50" fmla="*/ 10 w 922"/>
                <a:gd name="T51" fmla="*/ 564 h 920"/>
                <a:gd name="T52" fmla="*/ 0 w 922"/>
                <a:gd name="T53" fmla="*/ 476 h 920"/>
                <a:gd name="T54" fmla="*/ 6 w 922"/>
                <a:gd name="T55" fmla="*/ 384 h 920"/>
                <a:gd name="T56" fmla="*/ 16 w 922"/>
                <a:gd name="T57" fmla="*/ 338 h 920"/>
                <a:gd name="T58" fmla="*/ 22 w 922"/>
                <a:gd name="T59" fmla="*/ 316 h 920"/>
                <a:gd name="T60" fmla="*/ 50 w 922"/>
                <a:gd name="T61" fmla="*/ 252 h 920"/>
                <a:gd name="T62" fmla="*/ 98 w 922"/>
                <a:gd name="T63" fmla="*/ 176 h 920"/>
                <a:gd name="T64" fmla="*/ 160 w 922"/>
                <a:gd name="T65" fmla="*/ 112 h 920"/>
                <a:gd name="T66" fmla="*/ 234 w 922"/>
                <a:gd name="T67" fmla="*/ 60 h 920"/>
                <a:gd name="T68" fmla="*/ 314 w 922"/>
                <a:gd name="T69" fmla="*/ 24 h 920"/>
                <a:gd name="T70" fmla="*/ 400 w 922"/>
                <a:gd name="T71" fmla="*/ 4 h 920"/>
                <a:gd name="T72" fmla="*/ 492 w 922"/>
                <a:gd name="T73" fmla="*/ 2 h 920"/>
                <a:gd name="T74" fmla="*/ 560 w 922"/>
                <a:gd name="T75" fmla="*/ 12 h 920"/>
                <a:gd name="T76" fmla="*/ 584 w 922"/>
                <a:gd name="T77" fmla="*/ 18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2" h="920">
                  <a:moveTo>
                    <a:pt x="584" y="18"/>
                  </a:moveTo>
                  <a:lnTo>
                    <a:pt x="584" y="18"/>
                  </a:lnTo>
                  <a:lnTo>
                    <a:pt x="606" y="24"/>
                  </a:lnTo>
                  <a:lnTo>
                    <a:pt x="628" y="32"/>
                  </a:lnTo>
                  <a:lnTo>
                    <a:pt x="670" y="52"/>
                  </a:lnTo>
                  <a:lnTo>
                    <a:pt x="710" y="74"/>
                  </a:lnTo>
                  <a:lnTo>
                    <a:pt x="748" y="100"/>
                  </a:lnTo>
                  <a:lnTo>
                    <a:pt x="780" y="130"/>
                  </a:lnTo>
                  <a:lnTo>
                    <a:pt x="812" y="162"/>
                  </a:lnTo>
                  <a:lnTo>
                    <a:pt x="838" y="196"/>
                  </a:lnTo>
                  <a:lnTo>
                    <a:pt x="862" y="234"/>
                  </a:lnTo>
                  <a:lnTo>
                    <a:pt x="882" y="274"/>
                  </a:lnTo>
                  <a:lnTo>
                    <a:pt x="898" y="314"/>
                  </a:lnTo>
                  <a:lnTo>
                    <a:pt x="910" y="358"/>
                  </a:lnTo>
                  <a:lnTo>
                    <a:pt x="918" y="402"/>
                  </a:lnTo>
                  <a:lnTo>
                    <a:pt x="922" y="446"/>
                  </a:lnTo>
                  <a:lnTo>
                    <a:pt x="922" y="492"/>
                  </a:lnTo>
                  <a:lnTo>
                    <a:pt x="916" y="538"/>
                  </a:lnTo>
                  <a:lnTo>
                    <a:pt x="912" y="560"/>
                  </a:lnTo>
                  <a:lnTo>
                    <a:pt x="906" y="584"/>
                  </a:lnTo>
                  <a:lnTo>
                    <a:pt x="906" y="584"/>
                  </a:lnTo>
                  <a:lnTo>
                    <a:pt x="898" y="606"/>
                  </a:lnTo>
                  <a:lnTo>
                    <a:pt x="890" y="628"/>
                  </a:lnTo>
                  <a:lnTo>
                    <a:pt x="872" y="670"/>
                  </a:lnTo>
                  <a:lnTo>
                    <a:pt x="848" y="710"/>
                  </a:lnTo>
                  <a:lnTo>
                    <a:pt x="822" y="746"/>
                  </a:lnTo>
                  <a:lnTo>
                    <a:pt x="792" y="780"/>
                  </a:lnTo>
                  <a:lnTo>
                    <a:pt x="760" y="810"/>
                  </a:lnTo>
                  <a:lnTo>
                    <a:pt x="726" y="838"/>
                  </a:lnTo>
                  <a:lnTo>
                    <a:pt x="688" y="862"/>
                  </a:lnTo>
                  <a:lnTo>
                    <a:pt x="648" y="882"/>
                  </a:lnTo>
                  <a:lnTo>
                    <a:pt x="608" y="898"/>
                  </a:lnTo>
                  <a:lnTo>
                    <a:pt x="564" y="910"/>
                  </a:lnTo>
                  <a:lnTo>
                    <a:pt x="520" y="918"/>
                  </a:lnTo>
                  <a:lnTo>
                    <a:pt x="476" y="920"/>
                  </a:lnTo>
                  <a:lnTo>
                    <a:pt x="430" y="920"/>
                  </a:lnTo>
                  <a:lnTo>
                    <a:pt x="384" y="914"/>
                  </a:lnTo>
                  <a:lnTo>
                    <a:pt x="360" y="910"/>
                  </a:lnTo>
                  <a:lnTo>
                    <a:pt x="338" y="904"/>
                  </a:lnTo>
                  <a:lnTo>
                    <a:pt x="338" y="904"/>
                  </a:lnTo>
                  <a:lnTo>
                    <a:pt x="314" y="898"/>
                  </a:lnTo>
                  <a:lnTo>
                    <a:pt x="292" y="890"/>
                  </a:lnTo>
                  <a:lnTo>
                    <a:pt x="250" y="870"/>
                  </a:lnTo>
                  <a:lnTo>
                    <a:pt x="210" y="848"/>
                  </a:lnTo>
                  <a:lnTo>
                    <a:pt x="174" y="822"/>
                  </a:lnTo>
                  <a:lnTo>
                    <a:pt x="140" y="792"/>
                  </a:lnTo>
                  <a:lnTo>
                    <a:pt x="110" y="760"/>
                  </a:lnTo>
                  <a:lnTo>
                    <a:pt x="82" y="724"/>
                  </a:lnTo>
                  <a:lnTo>
                    <a:pt x="60" y="688"/>
                  </a:lnTo>
                  <a:lnTo>
                    <a:pt x="40" y="648"/>
                  </a:lnTo>
                  <a:lnTo>
                    <a:pt x="24" y="606"/>
                  </a:lnTo>
                  <a:lnTo>
                    <a:pt x="10" y="564"/>
                  </a:lnTo>
                  <a:lnTo>
                    <a:pt x="2" y="520"/>
                  </a:lnTo>
                  <a:lnTo>
                    <a:pt x="0" y="476"/>
                  </a:lnTo>
                  <a:lnTo>
                    <a:pt x="0" y="430"/>
                  </a:lnTo>
                  <a:lnTo>
                    <a:pt x="6" y="384"/>
                  </a:lnTo>
                  <a:lnTo>
                    <a:pt x="10" y="362"/>
                  </a:lnTo>
                  <a:lnTo>
                    <a:pt x="16" y="338"/>
                  </a:lnTo>
                  <a:lnTo>
                    <a:pt x="16" y="338"/>
                  </a:lnTo>
                  <a:lnTo>
                    <a:pt x="22" y="316"/>
                  </a:lnTo>
                  <a:lnTo>
                    <a:pt x="30" y="294"/>
                  </a:lnTo>
                  <a:lnTo>
                    <a:pt x="50" y="252"/>
                  </a:lnTo>
                  <a:lnTo>
                    <a:pt x="72" y="212"/>
                  </a:lnTo>
                  <a:lnTo>
                    <a:pt x="98" y="176"/>
                  </a:lnTo>
                  <a:lnTo>
                    <a:pt x="128" y="142"/>
                  </a:lnTo>
                  <a:lnTo>
                    <a:pt x="160" y="112"/>
                  </a:lnTo>
                  <a:lnTo>
                    <a:pt x="196" y="84"/>
                  </a:lnTo>
                  <a:lnTo>
                    <a:pt x="234" y="60"/>
                  </a:lnTo>
                  <a:lnTo>
                    <a:pt x="272" y="40"/>
                  </a:lnTo>
                  <a:lnTo>
                    <a:pt x="314" y="24"/>
                  </a:lnTo>
                  <a:lnTo>
                    <a:pt x="356" y="12"/>
                  </a:lnTo>
                  <a:lnTo>
                    <a:pt x="400" y="4"/>
                  </a:lnTo>
                  <a:lnTo>
                    <a:pt x="446" y="0"/>
                  </a:lnTo>
                  <a:lnTo>
                    <a:pt x="492" y="2"/>
                  </a:lnTo>
                  <a:lnTo>
                    <a:pt x="538" y="8"/>
                  </a:lnTo>
                  <a:lnTo>
                    <a:pt x="560" y="12"/>
                  </a:lnTo>
                  <a:lnTo>
                    <a:pt x="584" y="18"/>
                  </a:lnTo>
                  <a:lnTo>
                    <a:pt x="584" y="18"/>
                  </a:lnTo>
                  <a:close/>
                </a:path>
              </a:pathLst>
            </a:custGeom>
            <a:solidFill>
              <a:srgbClr val="E9AB2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13" name="Freeform 63"/>
            <p:cNvSpPr/>
            <p:nvPr>
              <p:custDataLst>
                <p:tags r:id="rId98"/>
              </p:custDataLst>
            </p:nvPr>
          </p:nvSpPr>
          <p:spPr bwMode="auto">
            <a:xfrm>
              <a:off x="7240588" y="2563639"/>
              <a:ext cx="1441450" cy="1393825"/>
            </a:xfrm>
            <a:custGeom>
              <a:avLst/>
              <a:gdLst>
                <a:gd name="T0" fmla="*/ 888 w 908"/>
                <a:gd name="T1" fmla="*/ 282 h 878"/>
                <a:gd name="T2" fmla="*/ 902 w 908"/>
                <a:gd name="T3" fmla="*/ 344 h 878"/>
                <a:gd name="T4" fmla="*/ 908 w 908"/>
                <a:gd name="T5" fmla="*/ 410 h 878"/>
                <a:gd name="T6" fmla="*/ 904 w 908"/>
                <a:gd name="T7" fmla="*/ 476 h 878"/>
                <a:gd name="T8" fmla="*/ 892 w 908"/>
                <a:gd name="T9" fmla="*/ 542 h 878"/>
                <a:gd name="T10" fmla="*/ 884 w 908"/>
                <a:gd name="T11" fmla="*/ 564 h 878"/>
                <a:gd name="T12" fmla="*/ 858 w 908"/>
                <a:gd name="T13" fmla="*/ 628 h 878"/>
                <a:gd name="T14" fmla="*/ 808 w 908"/>
                <a:gd name="T15" fmla="*/ 704 h 878"/>
                <a:gd name="T16" fmla="*/ 746 w 908"/>
                <a:gd name="T17" fmla="*/ 768 h 878"/>
                <a:gd name="T18" fmla="*/ 674 w 908"/>
                <a:gd name="T19" fmla="*/ 820 h 878"/>
                <a:gd name="T20" fmla="*/ 594 w 908"/>
                <a:gd name="T21" fmla="*/ 856 h 878"/>
                <a:gd name="T22" fmla="*/ 506 w 908"/>
                <a:gd name="T23" fmla="*/ 876 h 878"/>
                <a:gd name="T24" fmla="*/ 416 w 908"/>
                <a:gd name="T25" fmla="*/ 878 h 878"/>
                <a:gd name="T26" fmla="*/ 346 w 908"/>
                <a:gd name="T27" fmla="*/ 868 h 878"/>
                <a:gd name="T28" fmla="*/ 324 w 908"/>
                <a:gd name="T29" fmla="*/ 862 h 878"/>
                <a:gd name="T30" fmla="*/ 272 w 908"/>
                <a:gd name="T31" fmla="*/ 844 h 878"/>
                <a:gd name="T32" fmla="*/ 224 w 908"/>
                <a:gd name="T33" fmla="*/ 822 h 878"/>
                <a:gd name="T34" fmla="*/ 180 w 908"/>
                <a:gd name="T35" fmla="*/ 794 h 878"/>
                <a:gd name="T36" fmla="*/ 138 w 908"/>
                <a:gd name="T37" fmla="*/ 762 h 878"/>
                <a:gd name="T38" fmla="*/ 102 w 908"/>
                <a:gd name="T39" fmla="*/ 726 h 878"/>
                <a:gd name="T40" fmla="*/ 70 w 908"/>
                <a:gd name="T41" fmla="*/ 686 h 878"/>
                <a:gd name="T42" fmla="*/ 44 w 908"/>
                <a:gd name="T43" fmla="*/ 642 h 878"/>
                <a:gd name="T44" fmla="*/ 22 w 908"/>
                <a:gd name="T45" fmla="*/ 596 h 878"/>
                <a:gd name="T46" fmla="*/ 12 w 908"/>
                <a:gd name="T47" fmla="*/ 566 h 878"/>
                <a:gd name="T48" fmla="*/ 2 w 908"/>
                <a:gd name="T49" fmla="*/ 502 h 878"/>
                <a:gd name="T50" fmla="*/ 0 w 908"/>
                <a:gd name="T51" fmla="*/ 436 h 878"/>
                <a:gd name="T52" fmla="*/ 8 w 908"/>
                <a:gd name="T53" fmla="*/ 370 h 878"/>
                <a:gd name="T54" fmla="*/ 16 w 908"/>
                <a:gd name="T55" fmla="*/ 336 h 878"/>
                <a:gd name="T56" fmla="*/ 32 w 908"/>
                <a:gd name="T57" fmla="*/ 292 h 878"/>
                <a:gd name="T58" fmla="*/ 74 w 908"/>
                <a:gd name="T59" fmla="*/ 210 h 878"/>
                <a:gd name="T60" fmla="*/ 130 w 908"/>
                <a:gd name="T61" fmla="*/ 140 h 878"/>
                <a:gd name="T62" fmla="*/ 196 w 908"/>
                <a:gd name="T63" fmla="*/ 82 h 878"/>
                <a:gd name="T64" fmla="*/ 274 w 908"/>
                <a:gd name="T65" fmla="*/ 40 h 878"/>
                <a:gd name="T66" fmla="*/ 358 w 908"/>
                <a:gd name="T67" fmla="*/ 12 h 878"/>
                <a:gd name="T68" fmla="*/ 446 w 908"/>
                <a:gd name="T69" fmla="*/ 0 h 878"/>
                <a:gd name="T70" fmla="*/ 538 w 908"/>
                <a:gd name="T71" fmla="*/ 6 h 878"/>
                <a:gd name="T72" fmla="*/ 584 w 908"/>
                <a:gd name="T73" fmla="*/ 16 h 878"/>
                <a:gd name="T74" fmla="*/ 610 w 908"/>
                <a:gd name="T75" fmla="*/ 24 h 878"/>
                <a:gd name="T76" fmla="*/ 660 w 908"/>
                <a:gd name="T77" fmla="*/ 44 h 878"/>
                <a:gd name="T78" fmla="*/ 706 w 908"/>
                <a:gd name="T79" fmla="*/ 70 h 878"/>
                <a:gd name="T80" fmla="*/ 750 w 908"/>
                <a:gd name="T81" fmla="*/ 100 h 878"/>
                <a:gd name="T82" fmla="*/ 788 w 908"/>
                <a:gd name="T83" fmla="*/ 134 h 878"/>
                <a:gd name="T84" fmla="*/ 822 w 908"/>
                <a:gd name="T85" fmla="*/ 172 h 878"/>
                <a:gd name="T86" fmla="*/ 852 w 908"/>
                <a:gd name="T87" fmla="*/ 214 h 878"/>
                <a:gd name="T88" fmla="*/ 876 w 908"/>
                <a:gd name="T89" fmla="*/ 258 h 878"/>
                <a:gd name="T90" fmla="*/ 888 w 908"/>
                <a:gd name="T91" fmla="*/ 282 h 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08" h="878">
                  <a:moveTo>
                    <a:pt x="888" y="282"/>
                  </a:moveTo>
                  <a:lnTo>
                    <a:pt x="888" y="282"/>
                  </a:lnTo>
                  <a:lnTo>
                    <a:pt x="896" y="312"/>
                  </a:lnTo>
                  <a:lnTo>
                    <a:pt x="902" y="344"/>
                  </a:lnTo>
                  <a:lnTo>
                    <a:pt x="906" y="376"/>
                  </a:lnTo>
                  <a:lnTo>
                    <a:pt x="908" y="410"/>
                  </a:lnTo>
                  <a:lnTo>
                    <a:pt x="908" y="442"/>
                  </a:lnTo>
                  <a:lnTo>
                    <a:pt x="904" y="476"/>
                  </a:lnTo>
                  <a:lnTo>
                    <a:pt x="900" y="508"/>
                  </a:lnTo>
                  <a:lnTo>
                    <a:pt x="892" y="542"/>
                  </a:lnTo>
                  <a:lnTo>
                    <a:pt x="892" y="542"/>
                  </a:lnTo>
                  <a:lnTo>
                    <a:pt x="884" y="564"/>
                  </a:lnTo>
                  <a:lnTo>
                    <a:pt x="876" y="586"/>
                  </a:lnTo>
                  <a:lnTo>
                    <a:pt x="858" y="628"/>
                  </a:lnTo>
                  <a:lnTo>
                    <a:pt x="834" y="668"/>
                  </a:lnTo>
                  <a:lnTo>
                    <a:pt x="808" y="704"/>
                  </a:lnTo>
                  <a:lnTo>
                    <a:pt x="778" y="738"/>
                  </a:lnTo>
                  <a:lnTo>
                    <a:pt x="746" y="768"/>
                  </a:lnTo>
                  <a:lnTo>
                    <a:pt x="712" y="796"/>
                  </a:lnTo>
                  <a:lnTo>
                    <a:pt x="674" y="820"/>
                  </a:lnTo>
                  <a:lnTo>
                    <a:pt x="634" y="838"/>
                  </a:lnTo>
                  <a:lnTo>
                    <a:pt x="594" y="856"/>
                  </a:lnTo>
                  <a:lnTo>
                    <a:pt x="550" y="868"/>
                  </a:lnTo>
                  <a:lnTo>
                    <a:pt x="506" y="876"/>
                  </a:lnTo>
                  <a:lnTo>
                    <a:pt x="462" y="878"/>
                  </a:lnTo>
                  <a:lnTo>
                    <a:pt x="416" y="878"/>
                  </a:lnTo>
                  <a:lnTo>
                    <a:pt x="370" y="872"/>
                  </a:lnTo>
                  <a:lnTo>
                    <a:pt x="346" y="868"/>
                  </a:lnTo>
                  <a:lnTo>
                    <a:pt x="324" y="862"/>
                  </a:lnTo>
                  <a:lnTo>
                    <a:pt x="324" y="862"/>
                  </a:lnTo>
                  <a:lnTo>
                    <a:pt x="298" y="854"/>
                  </a:lnTo>
                  <a:lnTo>
                    <a:pt x="272" y="844"/>
                  </a:lnTo>
                  <a:lnTo>
                    <a:pt x="248" y="834"/>
                  </a:lnTo>
                  <a:lnTo>
                    <a:pt x="224" y="822"/>
                  </a:lnTo>
                  <a:lnTo>
                    <a:pt x="202" y="808"/>
                  </a:lnTo>
                  <a:lnTo>
                    <a:pt x="180" y="794"/>
                  </a:lnTo>
                  <a:lnTo>
                    <a:pt x="158" y="778"/>
                  </a:lnTo>
                  <a:lnTo>
                    <a:pt x="138" y="762"/>
                  </a:lnTo>
                  <a:lnTo>
                    <a:pt x="120" y="744"/>
                  </a:lnTo>
                  <a:lnTo>
                    <a:pt x="102" y="726"/>
                  </a:lnTo>
                  <a:lnTo>
                    <a:pt x="86" y="706"/>
                  </a:lnTo>
                  <a:lnTo>
                    <a:pt x="70" y="686"/>
                  </a:lnTo>
                  <a:lnTo>
                    <a:pt x="56" y="664"/>
                  </a:lnTo>
                  <a:lnTo>
                    <a:pt x="44" y="642"/>
                  </a:lnTo>
                  <a:lnTo>
                    <a:pt x="32" y="620"/>
                  </a:lnTo>
                  <a:lnTo>
                    <a:pt x="22" y="596"/>
                  </a:lnTo>
                  <a:lnTo>
                    <a:pt x="22" y="596"/>
                  </a:lnTo>
                  <a:lnTo>
                    <a:pt x="12" y="566"/>
                  </a:lnTo>
                  <a:lnTo>
                    <a:pt x="6" y="534"/>
                  </a:lnTo>
                  <a:lnTo>
                    <a:pt x="2" y="502"/>
                  </a:lnTo>
                  <a:lnTo>
                    <a:pt x="0" y="470"/>
                  </a:lnTo>
                  <a:lnTo>
                    <a:pt x="0" y="436"/>
                  </a:lnTo>
                  <a:lnTo>
                    <a:pt x="4" y="404"/>
                  </a:lnTo>
                  <a:lnTo>
                    <a:pt x="8" y="370"/>
                  </a:lnTo>
                  <a:lnTo>
                    <a:pt x="16" y="336"/>
                  </a:lnTo>
                  <a:lnTo>
                    <a:pt x="16" y="336"/>
                  </a:lnTo>
                  <a:lnTo>
                    <a:pt x="24" y="314"/>
                  </a:lnTo>
                  <a:lnTo>
                    <a:pt x="32" y="292"/>
                  </a:lnTo>
                  <a:lnTo>
                    <a:pt x="50" y="250"/>
                  </a:lnTo>
                  <a:lnTo>
                    <a:pt x="74" y="210"/>
                  </a:lnTo>
                  <a:lnTo>
                    <a:pt x="100" y="174"/>
                  </a:lnTo>
                  <a:lnTo>
                    <a:pt x="130" y="140"/>
                  </a:lnTo>
                  <a:lnTo>
                    <a:pt x="162" y="110"/>
                  </a:lnTo>
                  <a:lnTo>
                    <a:pt x="196" y="82"/>
                  </a:lnTo>
                  <a:lnTo>
                    <a:pt x="234" y="60"/>
                  </a:lnTo>
                  <a:lnTo>
                    <a:pt x="274" y="40"/>
                  </a:lnTo>
                  <a:lnTo>
                    <a:pt x="316" y="24"/>
                  </a:lnTo>
                  <a:lnTo>
                    <a:pt x="358" y="12"/>
                  </a:lnTo>
                  <a:lnTo>
                    <a:pt x="402" y="4"/>
                  </a:lnTo>
                  <a:lnTo>
                    <a:pt x="446" y="0"/>
                  </a:lnTo>
                  <a:lnTo>
                    <a:pt x="492" y="0"/>
                  </a:lnTo>
                  <a:lnTo>
                    <a:pt x="538" y="6"/>
                  </a:lnTo>
                  <a:lnTo>
                    <a:pt x="562" y="10"/>
                  </a:lnTo>
                  <a:lnTo>
                    <a:pt x="584" y="16"/>
                  </a:lnTo>
                  <a:lnTo>
                    <a:pt x="584" y="16"/>
                  </a:lnTo>
                  <a:lnTo>
                    <a:pt x="610" y="24"/>
                  </a:lnTo>
                  <a:lnTo>
                    <a:pt x="636" y="34"/>
                  </a:lnTo>
                  <a:lnTo>
                    <a:pt x="660" y="44"/>
                  </a:lnTo>
                  <a:lnTo>
                    <a:pt x="684" y="56"/>
                  </a:lnTo>
                  <a:lnTo>
                    <a:pt x="706" y="70"/>
                  </a:lnTo>
                  <a:lnTo>
                    <a:pt x="728" y="84"/>
                  </a:lnTo>
                  <a:lnTo>
                    <a:pt x="750" y="100"/>
                  </a:lnTo>
                  <a:lnTo>
                    <a:pt x="770" y="116"/>
                  </a:lnTo>
                  <a:lnTo>
                    <a:pt x="788" y="134"/>
                  </a:lnTo>
                  <a:lnTo>
                    <a:pt x="806" y="154"/>
                  </a:lnTo>
                  <a:lnTo>
                    <a:pt x="822" y="172"/>
                  </a:lnTo>
                  <a:lnTo>
                    <a:pt x="838" y="192"/>
                  </a:lnTo>
                  <a:lnTo>
                    <a:pt x="852" y="214"/>
                  </a:lnTo>
                  <a:lnTo>
                    <a:pt x="864" y="236"/>
                  </a:lnTo>
                  <a:lnTo>
                    <a:pt x="876" y="258"/>
                  </a:lnTo>
                  <a:lnTo>
                    <a:pt x="888" y="282"/>
                  </a:lnTo>
                  <a:lnTo>
                    <a:pt x="888" y="282"/>
                  </a:lnTo>
                  <a:close/>
                </a:path>
              </a:pathLst>
            </a:custGeom>
            <a:solidFill>
              <a:srgbClr val="FAD03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14" name="Freeform 64"/>
            <p:cNvSpPr/>
            <p:nvPr>
              <p:custDataLst>
                <p:tags r:id="rId99"/>
              </p:custDataLst>
            </p:nvPr>
          </p:nvSpPr>
          <p:spPr bwMode="auto">
            <a:xfrm>
              <a:off x="7354888" y="2563639"/>
              <a:ext cx="596900" cy="336550"/>
            </a:xfrm>
            <a:custGeom>
              <a:avLst/>
              <a:gdLst>
                <a:gd name="T0" fmla="*/ 0 w 376"/>
                <a:gd name="T1" fmla="*/ 212 h 212"/>
                <a:gd name="T2" fmla="*/ 0 w 376"/>
                <a:gd name="T3" fmla="*/ 212 h 212"/>
                <a:gd name="T4" fmla="*/ 16 w 376"/>
                <a:gd name="T5" fmla="*/ 188 h 212"/>
                <a:gd name="T6" fmla="*/ 34 w 376"/>
                <a:gd name="T7" fmla="*/ 166 h 212"/>
                <a:gd name="T8" fmla="*/ 52 w 376"/>
                <a:gd name="T9" fmla="*/ 146 h 212"/>
                <a:gd name="T10" fmla="*/ 72 w 376"/>
                <a:gd name="T11" fmla="*/ 126 h 212"/>
                <a:gd name="T12" fmla="*/ 94 w 376"/>
                <a:gd name="T13" fmla="*/ 106 h 212"/>
                <a:gd name="T14" fmla="*/ 116 w 376"/>
                <a:gd name="T15" fmla="*/ 90 h 212"/>
                <a:gd name="T16" fmla="*/ 138 w 376"/>
                <a:gd name="T17" fmla="*/ 74 h 212"/>
                <a:gd name="T18" fmla="*/ 162 w 376"/>
                <a:gd name="T19" fmla="*/ 60 h 212"/>
                <a:gd name="T20" fmla="*/ 186 w 376"/>
                <a:gd name="T21" fmla="*/ 46 h 212"/>
                <a:gd name="T22" fmla="*/ 212 w 376"/>
                <a:gd name="T23" fmla="*/ 34 h 212"/>
                <a:gd name="T24" fmla="*/ 238 w 376"/>
                <a:gd name="T25" fmla="*/ 26 h 212"/>
                <a:gd name="T26" fmla="*/ 264 w 376"/>
                <a:gd name="T27" fmla="*/ 16 h 212"/>
                <a:gd name="T28" fmla="*/ 292 w 376"/>
                <a:gd name="T29" fmla="*/ 10 h 212"/>
                <a:gd name="T30" fmla="*/ 320 w 376"/>
                <a:gd name="T31" fmla="*/ 4 h 212"/>
                <a:gd name="T32" fmla="*/ 348 w 376"/>
                <a:gd name="T33" fmla="*/ 2 h 212"/>
                <a:gd name="T34" fmla="*/ 376 w 376"/>
                <a:gd name="T35" fmla="*/ 0 h 212"/>
                <a:gd name="T36" fmla="*/ 0 w 376"/>
                <a:gd name="T37" fmla="*/ 21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12">
                  <a:moveTo>
                    <a:pt x="0" y="212"/>
                  </a:moveTo>
                  <a:lnTo>
                    <a:pt x="0" y="212"/>
                  </a:lnTo>
                  <a:lnTo>
                    <a:pt x="16" y="188"/>
                  </a:lnTo>
                  <a:lnTo>
                    <a:pt x="34" y="166"/>
                  </a:lnTo>
                  <a:lnTo>
                    <a:pt x="52" y="146"/>
                  </a:lnTo>
                  <a:lnTo>
                    <a:pt x="72" y="126"/>
                  </a:lnTo>
                  <a:lnTo>
                    <a:pt x="94" y="106"/>
                  </a:lnTo>
                  <a:lnTo>
                    <a:pt x="116" y="90"/>
                  </a:lnTo>
                  <a:lnTo>
                    <a:pt x="138" y="74"/>
                  </a:lnTo>
                  <a:lnTo>
                    <a:pt x="162" y="60"/>
                  </a:lnTo>
                  <a:lnTo>
                    <a:pt x="186" y="46"/>
                  </a:lnTo>
                  <a:lnTo>
                    <a:pt x="212" y="34"/>
                  </a:lnTo>
                  <a:lnTo>
                    <a:pt x="238" y="26"/>
                  </a:lnTo>
                  <a:lnTo>
                    <a:pt x="264" y="16"/>
                  </a:lnTo>
                  <a:lnTo>
                    <a:pt x="292" y="10"/>
                  </a:lnTo>
                  <a:lnTo>
                    <a:pt x="320" y="4"/>
                  </a:lnTo>
                  <a:lnTo>
                    <a:pt x="348" y="2"/>
                  </a:lnTo>
                  <a:lnTo>
                    <a:pt x="376" y="0"/>
                  </a:lnTo>
                  <a:lnTo>
                    <a:pt x="0" y="212"/>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15" name="Freeform 65"/>
            <p:cNvSpPr/>
            <p:nvPr>
              <p:custDataLst>
                <p:tags r:id="rId100"/>
              </p:custDataLst>
            </p:nvPr>
          </p:nvSpPr>
          <p:spPr bwMode="auto">
            <a:xfrm>
              <a:off x="7250113" y="2592214"/>
              <a:ext cx="996950" cy="587375"/>
            </a:xfrm>
            <a:custGeom>
              <a:avLst/>
              <a:gdLst>
                <a:gd name="T0" fmla="*/ 0 w 628"/>
                <a:gd name="T1" fmla="*/ 370 h 370"/>
                <a:gd name="T2" fmla="*/ 0 w 628"/>
                <a:gd name="T3" fmla="*/ 370 h 370"/>
                <a:gd name="T4" fmla="*/ 4 w 628"/>
                <a:gd name="T5" fmla="*/ 346 h 370"/>
                <a:gd name="T6" fmla="*/ 10 w 628"/>
                <a:gd name="T7" fmla="*/ 322 h 370"/>
                <a:gd name="T8" fmla="*/ 582 w 628"/>
                <a:gd name="T9" fmla="*/ 0 h 370"/>
                <a:gd name="T10" fmla="*/ 582 w 628"/>
                <a:gd name="T11" fmla="*/ 0 h 370"/>
                <a:gd name="T12" fmla="*/ 604 w 628"/>
                <a:gd name="T13" fmla="*/ 6 h 370"/>
                <a:gd name="T14" fmla="*/ 628 w 628"/>
                <a:gd name="T15" fmla="*/ 14 h 370"/>
                <a:gd name="T16" fmla="*/ 0 w 628"/>
                <a:gd name="T17" fmla="*/ 370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370">
                  <a:moveTo>
                    <a:pt x="0" y="370"/>
                  </a:moveTo>
                  <a:lnTo>
                    <a:pt x="0" y="370"/>
                  </a:lnTo>
                  <a:lnTo>
                    <a:pt x="4" y="346"/>
                  </a:lnTo>
                  <a:lnTo>
                    <a:pt x="10" y="322"/>
                  </a:lnTo>
                  <a:lnTo>
                    <a:pt x="582" y="0"/>
                  </a:lnTo>
                  <a:lnTo>
                    <a:pt x="582" y="0"/>
                  </a:lnTo>
                  <a:lnTo>
                    <a:pt x="604" y="6"/>
                  </a:lnTo>
                  <a:lnTo>
                    <a:pt x="628" y="14"/>
                  </a:lnTo>
                  <a:lnTo>
                    <a:pt x="0" y="370"/>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16" name="Freeform 66"/>
            <p:cNvSpPr/>
            <p:nvPr>
              <p:custDataLst>
                <p:tags r:id="rId101"/>
              </p:custDataLst>
            </p:nvPr>
          </p:nvSpPr>
          <p:spPr bwMode="auto">
            <a:xfrm>
              <a:off x="7415213" y="3027189"/>
              <a:ext cx="1254125" cy="742950"/>
            </a:xfrm>
            <a:custGeom>
              <a:avLst/>
              <a:gdLst>
                <a:gd name="T0" fmla="*/ 780 w 790"/>
                <a:gd name="T1" fmla="*/ 0 h 468"/>
                <a:gd name="T2" fmla="*/ 780 w 790"/>
                <a:gd name="T3" fmla="*/ 0 h 468"/>
                <a:gd name="T4" fmla="*/ 790 w 790"/>
                <a:gd name="T5" fmla="*/ 38 h 468"/>
                <a:gd name="T6" fmla="*/ 26 w 790"/>
                <a:gd name="T7" fmla="*/ 468 h 468"/>
                <a:gd name="T8" fmla="*/ 26 w 790"/>
                <a:gd name="T9" fmla="*/ 468 h 468"/>
                <a:gd name="T10" fmla="*/ 0 w 790"/>
                <a:gd name="T11" fmla="*/ 442 h 468"/>
                <a:gd name="T12" fmla="*/ 780 w 790"/>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790" h="468">
                  <a:moveTo>
                    <a:pt x="780" y="0"/>
                  </a:moveTo>
                  <a:lnTo>
                    <a:pt x="780" y="0"/>
                  </a:lnTo>
                  <a:lnTo>
                    <a:pt x="790" y="38"/>
                  </a:lnTo>
                  <a:lnTo>
                    <a:pt x="26" y="468"/>
                  </a:lnTo>
                  <a:lnTo>
                    <a:pt x="26" y="468"/>
                  </a:lnTo>
                  <a:lnTo>
                    <a:pt x="0" y="442"/>
                  </a:lnTo>
                  <a:lnTo>
                    <a:pt x="780" y="0"/>
                  </a:lnTo>
                  <a:close/>
                </a:path>
              </a:pathLst>
            </a:custGeom>
            <a:solidFill>
              <a:srgbClr val="FDDE6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17" name="Freeform 67"/>
            <p:cNvSpPr>
              <a:spLocks noEditPoints="1"/>
            </p:cNvSpPr>
            <p:nvPr>
              <p:custDataLst>
                <p:tags r:id="rId102"/>
              </p:custDataLst>
            </p:nvPr>
          </p:nvSpPr>
          <p:spPr bwMode="auto">
            <a:xfrm>
              <a:off x="7094538" y="2376314"/>
              <a:ext cx="1708150" cy="1704975"/>
            </a:xfrm>
            <a:custGeom>
              <a:avLst/>
              <a:gdLst>
                <a:gd name="T0" fmla="*/ 734 w 1076"/>
                <a:gd name="T1" fmla="*/ 36 h 1074"/>
                <a:gd name="T2" fmla="*/ 830 w 1076"/>
                <a:gd name="T3" fmla="*/ 86 h 1074"/>
                <a:gd name="T4" fmla="*/ 912 w 1076"/>
                <a:gd name="T5" fmla="*/ 150 h 1074"/>
                <a:gd name="T6" fmla="*/ 980 w 1076"/>
                <a:gd name="T7" fmla="*/ 228 h 1074"/>
                <a:gd name="T8" fmla="*/ 1030 w 1076"/>
                <a:gd name="T9" fmla="*/ 318 h 1074"/>
                <a:gd name="T10" fmla="*/ 1064 w 1076"/>
                <a:gd name="T11" fmla="*/ 416 h 1074"/>
                <a:gd name="T12" fmla="*/ 1076 w 1076"/>
                <a:gd name="T13" fmla="*/ 520 h 1074"/>
                <a:gd name="T14" fmla="*/ 1070 w 1076"/>
                <a:gd name="T15" fmla="*/ 626 h 1074"/>
                <a:gd name="T16" fmla="*/ 1050 w 1076"/>
                <a:gd name="T17" fmla="*/ 706 h 1074"/>
                <a:gd name="T18" fmla="*/ 1006 w 1076"/>
                <a:gd name="T19" fmla="*/ 804 h 1074"/>
                <a:gd name="T20" fmla="*/ 944 w 1076"/>
                <a:gd name="T21" fmla="*/ 890 h 1074"/>
                <a:gd name="T22" fmla="*/ 868 w 1076"/>
                <a:gd name="T23" fmla="*/ 962 h 1074"/>
                <a:gd name="T24" fmla="*/ 782 w 1076"/>
                <a:gd name="T25" fmla="*/ 1016 h 1074"/>
                <a:gd name="T26" fmla="*/ 684 w 1076"/>
                <a:gd name="T27" fmla="*/ 1054 h 1074"/>
                <a:gd name="T28" fmla="*/ 582 w 1076"/>
                <a:gd name="T29" fmla="*/ 1072 h 1074"/>
                <a:gd name="T30" fmla="*/ 476 w 1076"/>
                <a:gd name="T31" fmla="*/ 1070 h 1074"/>
                <a:gd name="T32" fmla="*/ 394 w 1076"/>
                <a:gd name="T33" fmla="*/ 1054 h 1074"/>
                <a:gd name="T34" fmla="*/ 294 w 1076"/>
                <a:gd name="T35" fmla="*/ 1014 h 1074"/>
                <a:gd name="T36" fmla="*/ 204 w 1076"/>
                <a:gd name="T37" fmla="*/ 958 h 1074"/>
                <a:gd name="T38" fmla="*/ 130 w 1076"/>
                <a:gd name="T39" fmla="*/ 886 h 1074"/>
                <a:gd name="T40" fmla="*/ 70 w 1076"/>
                <a:gd name="T41" fmla="*/ 802 h 1074"/>
                <a:gd name="T42" fmla="*/ 28 w 1076"/>
                <a:gd name="T43" fmla="*/ 708 h 1074"/>
                <a:gd name="T44" fmla="*/ 4 w 1076"/>
                <a:gd name="T45" fmla="*/ 606 h 1074"/>
                <a:gd name="T46" fmla="*/ 2 w 1076"/>
                <a:gd name="T47" fmla="*/ 500 h 1074"/>
                <a:gd name="T48" fmla="*/ 20 w 1076"/>
                <a:gd name="T49" fmla="*/ 394 h 1074"/>
                <a:gd name="T50" fmla="*/ 48 w 1076"/>
                <a:gd name="T51" fmla="*/ 316 h 1074"/>
                <a:gd name="T52" fmla="*/ 100 w 1076"/>
                <a:gd name="T53" fmla="*/ 224 h 1074"/>
                <a:gd name="T54" fmla="*/ 170 w 1076"/>
                <a:gd name="T55" fmla="*/ 146 h 1074"/>
                <a:gd name="T56" fmla="*/ 252 w 1076"/>
                <a:gd name="T57" fmla="*/ 84 h 1074"/>
                <a:gd name="T58" fmla="*/ 344 w 1076"/>
                <a:gd name="T59" fmla="*/ 36 h 1074"/>
                <a:gd name="T60" fmla="*/ 444 w 1076"/>
                <a:gd name="T61" fmla="*/ 8 h 1074"/>
                <a:gd name="T62" fmla="*/ 548 w 1076"/>
                <a:gd name="T63" fmla="*/ 0 h 1074"/>
                <a:gd name="T64" fmla="*/ 656 w 1076"/>
                <a:gd name="T65" fmla="*/ 12 h 1074"/>
                <a:gd name="T66" fmla="*/ 678 w 1076"/>
                <a:gd name="T67" fmla="*/ 38 h 1074"/>
                <a:gd name="T68" fmla="*/ 574 w 1076"/>
                <a:gd name="T69" fmla="*/ 20 h 1074"/>
                <a:gd name="T70" fmla="*/ 472 w 1076"/>
                <a:gd name="T71" fmla="*/ 22 h 1074"/>
                <a:gd name="T72" fmla="*/ 374 w 1076"/>
                <a:gd name="T73" fmla="*/ 46 h 1074"/>
                <a:gd name="T74" fmla="*/ 200 w 1076"/>
                <a:gd name="T75" fmla="*/ 142 h 1074"/>
                <a:gd name="T76" fmla="*/ 130 w 1076"/>
                <a:gd name="T77" fmla="*/ 214 h 1074"/>
                <a:gd name="T78" fmla="*/ 76 w 1076"/>
                <a:gd name="T79" fmla="*/ 300 h 1074"/>
                <a:gd name="T80" fmla="*/ 38 w 1076"/>
                <a:gd name="T81" fmla="*/ 398 h 1074"/>
                <a:gd name="T82" fmla="*/ 22 w 1076"/>
                <a:gd name="T83" fmla="*/ 476 h 1074"/>
                <a:gd name="T84" fmla="*/ 20 w 1076"/>
                <a:gd name="T85" fmla="*/ 578 h 1074"/>
                <a:gd name="T86" fmla="*/ 38 w 1076"/>
                <a:gd name="T87" fmla="*/ 678 h 1074"/>
                <a:gd name="T88" fmla="*/ 112 w 1076"/>
                <a:gd name="T89" fmla="*/ 834 h 1074"/>
                <a:gd name="T90" fmla="*/ 196 w 1076"/>
                <a:gd name="T91" fmla="*/ 928 h 1074"/>
                <a:gd name="T92" fmla="*/ 280 w 1076"/>
                <a:gd name="T93" fmla="*/ 986 h 1074"/>
                <a:gd name="T94" fmla="*/ 374 w 1076"/>
                <a:gd name="T95" fmla="*/ 1028 h 1074"/>
                <a:gd name="T96" fmla="*/ 452 w 1076"/>
                <a:gd name="T97" fmla="*/ 1048 h 1074"/>
                <a:gd name="T98" fmla="*/ 556 w 1076"/>
                <a:gd name="T99" fmla="*/ 1056 h 1074"/>
                <a:gd name="T100" fmla="*/ 656 w 1076"/>
                <a:gd name="T101" fmla="*/ 1042 h 1074"/>
                <a:gd name="T102" fmla="*/ 794 w 1076"/>
                <a:gd name="T103" fmla="*/ 988 h 1074"/>
                <a:gd name="T104" fmla="*/ 914 w 1076"/>
                <a:gd name="T105" fmla="*/ 896 h 1074"/>
                <a:gd name="T106" fmla="*/ 976 w 1076"/>
                <a:gd name="T107" fmla="*/ 818 h 1074"/>
                <a:gd name="T108" fmla="*/ 1022 w 1076"/>
                <a:gd name="T109" fmla="*/ 726 h 1074"/>
                <a:gd name="T110" fmla="*/ 1046 w 1076"/>
                <a:gd name="T111" fmla="*/ 650 h 1074"/>
                <a:gd name="T112" fmla="*/ 1058 w 1076"/>
                <a:gd name="T113" fmla="*/ 546 h 1074"/>
                <a:gd name="T114" fmla="*/ 1050 w 1076"/>
                <a:gd name="T115" fmla="*/ 444 h 1074"/>
                <a:gd name="T116" fmla="*/ 1014 w 1076"/>
                <a:gd name="T117" fmla="*/ 326 h 1074"/>
                <a:gd name="T118" fmla="*/ 918 w 1076"/>
                <a:gd name="T119" fmla="*/ 182 h 1074"/>
                <a:gd name="T120" fmla="*/ 842 w 1076"/>
                <a:gd name="T121" fmla="*/ 116 h 1074"/>
                <a:gd name="T122" fmla="*/ 752 w 1076"/>
                <a:gd name="T123" fmla="*/ 64 h 1074"/>
                <a:gd name="T124" fmla="*/ 678 w 1076"/>
                <a:gd name="T125" fmla="*/ 38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76" h="1074">
                  <a:moveTo>
                    <a:pt x="682" y="20"/>
                  </a:moveTo>
                  <a:lnTo>
                    <a:pt x="682" y="20"/>
                  </a:lnTo>
                  <a:lnTo>
                    <a:pt x="708" y="28"/>
                  </a:lnTo>
                  <a:lnTo>
                    <a:pt x="734" y="36"/>
                  </a:lnTo>
                  <a:lnTo>
                    <a:pt x="760" y="48"/>
                  </a:lnTo>
                  <a:lnTo>
                    <a:pt x="784" y="58"/>
                  </a:lnTo>
                  <a:lnTo>
                    <a:pt x="808" y="72"/>
                  </a:lnTo>
                  <a:lnTo>
                    <a:pt x="830" y="86"/>
                  </a:lnTo>
                  <a:lnTo>
                    <a:pt x="852" y="100"/>
                  </a:lnTo>
                  <a:lnTo>
                    <a:pt x="872" y="116"/>
                  </a:lnTo>
                  <a:lnTo>
                    <a:pt x="892" y="132"/>
                  </a:lnTo>
                  <a:lnTo>
                    <a:pt x="912" y="150"/>
                  </a:lnTo>
                  <a:lnTo>
                    <a:pt x="930" y="168"/>
                  </a:lnTo>
                  <a:lnTo>
                    <a:pt x="948" y="188"/>
                  </a:lnTo>
                  <a:lnTo>
                    <a:pt x="964" y="208"/>
                  </a:lnTo>
                  <a:lnTo>
                    <a:pt x="980" y="228"/>
                  </a:lnTo>
                  <a:lnTo>
                    <a:pt x="994" y="250"/>
                  </a:lnTo>
                  <a:lnTo>
                    <a:pt x="1006" y="272"/>
                  </a:lnTo>
                  <a:lnTo>
                    <a:pt x="1020" y="296"/>
                  </a:lnTo>
                  <a:lnTo>
                    <a:pt x="1030" y="318"/>
                  </a:lnTo>
                  <a:lnTo>
                    <a:pt x="1040" y="342"/>
                  </a:lnTo>
                  <a:lnTo>
                    <a:pt x="1050" y="366"/>
                  </a:lnTo>
                  <a:lnTo>
                    <a:pt x="1056" y="392"/>
                  </a:lnTo>
                  <a:lnTo>
                    <a:pt x="1064" y="416"/>
                  </a:lnTo>
                  <a:lnTo>
                    <a:pt x="1068" y="442"/>
                  </a:lnTo>
                  <a:lnTo>
                    <a:pt x="1072" y="468"/>
                  </a:lnTo>
                  <a:lnTo>
                    <a:pt x="1076" y="494"/>
                  </a:lnTo>
                  <a:lnTo>
                    <a:pt x="1076" y="520"/>
                  </a:lnTo>
                  <a:lnTo>
                    <a:pt x="1076" y="546"/>
                  </a:lnTo>
                  <a:lnTo>
                    <a:pt x="1076" y="572"/>
                  </a:lnTo>
                  <a:lnTo>
                    <a:pt x="1074" y="600"/>
                  </a:lnTo>
                  <a:lnTo>
                    <a:pt x="1070" y="626"/>
                  </a:lnTo>
                  <a:lnTo>
                    <a:pt x="1064" y="654"/>
                  </a:lnTo>
                  <a:lnTo>
                    <a:pt x="1058" y="680"/>
                  </a:lnTo>
                  <a:lnTo>
                    <a:pt x="1058" y="680"/>
                  </a:lnTo>
                  <a:lnTo>
                    <a:pt x="1050" y="706"/>
                  </a:lnTo>
                  <a:lnTo>
                    <a:pt x="1040" y="732"/>
                  </a:lnTo>
                  <a:lnTo>
                    <a:pt x="1030" y="758"/>
                  </a:lnTo>
                  <a:lnTo>
                    <a:pt x="1018" y="782"/>
                  </a:lnTo>
                  <a:lnTo>
                    <a:pt x="1006" y="804"/>
                  </a:lnTo>
                  <a:lnTo>
                    <a:pt x="992" y="828"/>
                  </a:lnTo>
                  <a:lnTo>
                    <a:pt x="976" y="850"/>
                  </a:lnTo>
                  <a:lnTo>
                    <a:pt x="960" y="870"/>
                  </a:lnTo>
                  <a:lnTo>
                    <a:pt x="944" y="890"/>
                  </a:lnTo>
                  <a:lnTo>
                    <a:pt x="926" y="910"/>
                  </a:lnTo>
                  <a:lnTo>
                    <a:pt x="908" y="928"/>
                  </a:lnTo>
                  <a:lnTo>
                    <a:pt x="888" y="944"/>
                  </a:lnTo>
                  <a:lnTo>
                    <a:pt x="868" y="962"/>
                  </a:lnTo>
                  <a:lnTo>
                    <a:pt x="848" y="976"/>
                  </a:lnTo>
                  <a:lnTo>
                    <a:pt x="826" y="990"/>
                  </a:lnTo>
                  <a:lnTo>
                    <a:pt x="804" y="1004"/>
                  </a:lnTo>
                  <a:lnTo>
                    <a:pt x="782" y="1016"/>
                  </a:lnTo>
                  <a:lnTo>
                    <a:pt x="758" y="1028"/>
                  </a:lnTo>
                  <a:lnTo>
                    <a:pt x="734" y="1036"/>
                  </a:lnTo>
                  <a:lnTo>
                    <a:pt x="710" y="1046"/>
                  </a:lnTo>
                  <a:lnTo>
                    <a:pt x="684" y="1054"/>
                  </a:lnTo>
                  <a:lnTo>
                    <a:pt x="660" y="1060"/>
                  </a:lnTo>
                  <a:lnTo>
                    <a:pt x="634" y="1066"/>
                  </a:lnTo>
                  <a:lnTo>
                    <a:pt x="608" y="1070"/>
                  </a:lnTo>
                  <a:lnTo>
                    <a:pt x="582" y="1072"/>
                  </a:lnTo>
                  <a:lnTo>
                    <a:pt x="556" y="1074"/>
                  </a:lnTo>
                  <a:lnTo>
                    <a:pt x="530" y="1074"/>
                  </a:lnTo>
                  <a:lnTo>
                    <a:pt x="502" y="1072"/>
                  </a:lnTo>
                  <a:lnTo>
                    <a:pt x="476" y="1070"/>
                  </a:lnTo>
                  <a:lnTo>
                    <a:pt x="448" y="1066"/>
                  </a:lnTo>
                  <a:lnTo>
                    <a:pt x="422" y="1060"/>
                  </a:lnTo>
                  <a:lnTo>
                    <a:pt x="394" y="1054"/>
                  </a:lnTo>
                  <a:lnTo>
                    <a:pt x="394" y="1054"/>
                  </a:lnTo>
                  <a:lnTo>
                    <a:pt x="368" y="1046"/>
                  </a:lnTo>
                  <a:lnTo>
                    <a:pt x="342" y="1036"/>
                  </a:lnTo>
                  <a:lnTo>
                    <a:pt x="318" y="1026"/>
                  </a:lnTo>
                  <a:lnTo>
                    <a:pt x="294" y="1014"/>
                  </a:lnTo>
                  <a:lnTo>
                    <a:pt x="270" y="1002"/>
                  </a:lnTo>
                  <a:lnTo>
                    <a:pt x="248" y="988"/>
                  </a:lnTo>
                  <a:lnTo>
                    <a:pt x="226" y="974"/>
                  </a:lnTo>
                  <a:lnTo>
                    <a:pt x="204" y="958"/>
                  </a:lnTo>
                  <a:lnTo>
                    <a:pt x="184" y="942"/>
                  </a:lnTo>
                  <a:lnTo>
                    <a:pt x="166" y="924"/>
                  </a:lnTo>
                  <a:lnTo>
                    <a:pt x="146" y="904"/>
                  </a:lnTo>
                  <a:lnTo>
                    <a:pt x="130" y="886"/>
                  </a:lnTo>
                  <a:lnTo>
                    <a:pt x="114" y="866"/>
                  </a:lnTo>
                  <a:lnTo>
                    <a:pt x="98" y="844"/>
                  </a:lnTo>
                  <a:lnTo>
                    <a:pt x="84" y="824"/>
                  </a:lnTo>
                  <a:lnTo>
                    <a:pt x="70" y="802"/>
                  </a:lnTo>
                  <a:lnTo>
                    <a:pt x="58" y="778"/>
                  </a:lnTo>
                  <a:lnTo>
                    <a:pt x="46" y="756"/>
                  </a:lnTo>
                  <a:lnTo>
                    <a:pt x="36" y="732"/>
                  </a:lnTo>
                  <a:lnTo>
                    <a:pt x="28" y="708"/>
                  </a:lnTo>
                  <a:lnTo>
                    <a:pt x="20" y="682"/>
                  </a:lnTo>
                  <a:lnTo>
                    <a:pt x="14" y="658"/>
                  </a:lnTo>
                  <a:lnTo>
                    <a:pt x="8" y="632"/>
                  </a:lnTo>
                  <a:lnTo>
                    <a:pt x="4" y="606"/>
                  </a:lnTo>
                  <a:lnTo>
                    <a:pt x="2" y="580"/>
                  </a:lnTo>
                  <a:lnTo>
                    <a:pt x="0" y="554"/>
                  </a:lnTo>
                  <a:lnTo>
                    <a:pt x="0" y="528"/>
                  </a:lnTo>
                  <a:lnTo>
                    <a:pt x="2" y="500"/>
                  </a:lnTo>
                  <a:lnTo>
                    <a:pt x="4" y="474"/>
                  </a:lnTo>
                  <a:lnTo>
                    <a:pt x="8" y="448"/>
                  </a:lnTo>
                  <a:lnTo>
                    <a:pt x="14" y="420"/>
                  </a:lnTo>
                  <a:lnTo>
                    <a:pt x="20" y="394"/>
                  </a:lnTo>
                  <a:lnTo>
                    <a:pt x="20" y="394"/>
                  </a:lnTo>
                  <a:lnTo>
                    <a:pt x="28" y="368"/>
                  </a:lnTo>
                  <a:lnTo>
                    <a:pt x="38" y="342"/>
                  </a:lnTo>
                  <a:lnTo>
                    <a:pt x="48" y="316"/>
                  </a:lnTo>
                  <a:lnTo>
                    <a:pt x="60" y="292"/>
                  </a:lnTo>
                  <a:lnTo>
                    <a:pt x="72" y="268"/>
                  </a:lnTo>
                  <a:lnTo>
                    <a:pt x="86" y="246"/>
                  </a:lnTo>
                  <a:lnTo>
                    <a:pt x="100" y="224"/>
                  </a:lnTo>
                  <a:lnTo>
                    <a:pt x="116" y="204"/>
                  </a:lnTo>
                  <a:lnTo>
                    <a:pt x="134" y="184"/>
                  </a:lnTo>
                  <a:lnTo>
                    <a:pt x="150" y="164"/>
                  </a:lnTo>
                  <a:lnTo>
                    <a:pt x="170" y="146"/>
                  </a:lnTo>
                  <a:lnTo>
                    <a:pt x="188" y="128"/>
                  </a:lnTo>
                  <a:lnTo>
                    <a:pt x="208" y="112"/>
                  </a:lnTo>
                  <a:lnTo>
                    <a:pt x="230" y="98"/>
                  </a:lnTo>
                  <a:lnTo>
                    <a:pt x="252" y="84"/>
                  </a:lnTo>
                  <a:lnTo>
                    <a:pt x="274" y="70"/>
                  </a:lnTo>
                  <a:lnTo>
                    <a:pt x="296" y="58"/>
                  </a:lnTo>
                  <a:lnTo>
                    <a:pt x="320" y="46"/>
                  </a:lnTo>
                  <a:lnTo>
                    <a:pt x="344" y="36"/>
                  </a:lnTo>
                  <a:lnTo>
                    <a:pt x="368" y="28"/>
                  </a:lnTo>
                  <a:lnTo>
                    <a:pt x="392" y="20"/>
                  </a:lnTo>
                  <a:lnTo>
                    <a:pt x="418" y="14"/>
                  </a:lnTo>
                  <a:lnTo>
                    <a:pt x="444" y="8"/>
                  </a:lnTo>
                  <a:lnTo>
                    <a:pt x="468" y="4"/>
                  </a:lnTo>
                  <a:lnTo>
                    <a:pt x="496" y="2"/>
                  </a:lnTo>
                  <a:lnTo>
                    <a:pt x="522" y="0"/>
                  </a:lnTo>
                  <a:lnTo>
                    <a:pt x="548" y="0"/>
                  </a:lnTo>
                  <a:lnTo>
                    <a:pt x="574" y="2"/>
                  </a:lnTo>
                  <a:lnTo>
                    <a:pt x="602" y="4"/>
                  </a:lnTo>
                  <a:lnTo>
                    <a:pt x="628" y="8"/>
                  </a:lnTo>
                  <a:lnTo>
                    <a:pt x="656" y="12"/>
                  </a:lnTo>
                  <a:lnTo>
                    <a:pt x="682" y="20"/>
                  </a:lnTo>
                  <a:lnTo>
                    <a:pt x="682" y="20"/>
                  </a:lnTo>
                  <a:close/>
                  <a:moveTo>
                    <a:pt x="678" y="38"/>
                  </a:moveTo>
                  <a:lnTo>
                    <a:pt x="678" y="38"/>
                  </a:lnTo>
                  <a:lnTo>
                    <a:pt x="652" y="30"/>
                  </a:lnTo>
                  <a:lnTo>
                    <a:pt x="626" y="26"/>
                  </a:lnTo>
                  <a:lnTo>
                    <a:pt x="600" y="22"/>
                  </a:lnTo>
                  <a:lnTo>
                    <a:pt x="574" y="20"/>
                  </a:lnTo>
                  <a:lnTo>
                    <a:pt x="548" y="18"/>
                  </a:lnTo>
                  <a:lnTo>
                    <a:pt x="522" y="18"/>
                  </a:lnTo>
                  <a:lnTo>
                    <a:pt x="496" y="20"/>
                  </a:lnTo>
                  <a:lnTo>
                    <a:pt x="472" y="22"/>
                  </a:lnTo>
                  <a:lnTo>
                    <a:pt x="446" y="26"/>
                  </a:lnTo>
                  <a:lnTo>
                    <a:pt x="422" y="32"/>
                  </a:lnTo>
                  <a:lnTo>
                    <a:pt x="398" y="38"/>
                  </a:lnTo>
                  <a:lnTo>
                    <a:pt x="374" y="46"/>
                  </a:lnTo>
                  <a:lnTo>
                    <a:pt x="326" y="64"/>
                  </a:lnTo>
                  <a:lnTo>
                    <a:pt x="282" y="86"/>
                  </a:lnTo>
                  <a:lnTo>
                    <a:pt x="240" y="112"/>
                  </a:lnTo>
                  <a:lnTo>
                    <a:pt x="200" y="142"/>
                  </a:lnTo>
                  <a:lnTo>
                    <a:pt x="182" y="160"/>
                  </a:lnTo>
                  <a:lnTo>
                    <a:pt x="164" y="178"/>
                  </a:lnTo>
                  <a:lnTo>
                    <a:pt x="148" y="196"/>
                  </a:lnTo>
                  <a:lnTo>
                    <a:pt x="130" y="214"/>
                  </a:lnTo>
                  <a:lnTo>
                    <a:pt x="116" y="236"/>
                  </a:lnTo>
                  <a:lnTo>
                    <a:pt x="102" y="256"/>
                  </a:lnTo>
                  <a:lnTo>
                    <a:pt x="88" y="278"/>
                  </a:lnTo>
                  <a:lnTo>
                    <a:pt x="76" y="300"/>
                  </a:lnTo>
                  <a:lnTo>
                    <a:pt x="64" y="324"/>
                  </a:lnTo>
                  <a:lnTo>
                    <a:pt x="54" y="348"/>
                  </a:lnTo>
                  <a:lnTo>
                    <a:pt x="46" y="372"/>
                  </a:lnTo>
                  <a:lnTo>
                    <a:pt x="38" y="398"/>
                  </a:lnTo>
                  <a:lnTo>
                    <a:pt x="38" y="398"/>
                  </a:lnTo>
                  <a:lnTo>
                    <a:pt x="32" y="424"/>
                  </a:lnTo>
                  <a:lnTo>
                    <a:pt x="26" y="450"/>
                  </a:lnTo>
                  <a:lnTo>
                    <a:pt x="22" y="476"/>
                  </a:lnTo>
                  <a:lnTo>
                    <a:pt x="20" y="502"/>
                  </a:lnTo>
                  <a:lnTo>
                    <a:pt x="18" y="528"/>
                  </a:lnTo>
                  <a:lnTo>
                    <a:pt x="18" y="554"/>
                  </a:lnTo>
                  <a:lnTo>
                    <a:pt x="20" y="578"/>
                  </a:lnTo>
                  <a:lnTo>
                    <a:pt x="22" y="604"/>
                  </a:lnTo>
                  <a:lnTo>
                    <a:pt x="26" y="628"/>
                  </a:lnTo>
                  <a:lnTo>
                    <a:pt x="32" y="654"/>
                  </a:lnTo>
                  <a:lnTo>
                    <a:pt x="38" y="678"/>
                  </a:lnTo>
                  <a:lnTo>
                    <a:pt x="46" y="702"/>
                  </a:lnTo>
                  <a:lnTo>
                    <a:pt x="64" y="748"/>
                  </a:lnTo>
                  <a:lnTo>
                    <a:pt x="86" y="792"/>
                  </a:lnTo>
                  <a:lnTo>
                    <a:pt x="112" y="834"/>
                  </a:lnTo>
                  <a:lnTo>
                    <a:pt x="144" y="874"/>
                  </a:lnTo>
                  <a:lnTo>
                    <a:pt x="160" y="892"/>
                  </a:lnTo>
                  <a:lnTo>
                    <a:pt x="178" y="910"/>
                  </a:lnTo>
                  <a:lnTo>
                    <a:pt x="196" y="928"/>
                  </a:lnTo>
                  <a:lnTo>
                    <a:pt x="216" y="944"/>
                  </a:lnTo>
                  <a:lnTo>
                    <a:pt x="236" y="958"/>
                  </a:lnTo>
                  <a:lnTo>
                    <a:pt x="258" y="972"/>
                  </a:lnTo>
                  <a:lnTo>
                    <a:pt x="280" y="986"/>
                  </a:lnTo>
                  <a:lnTo>
                    <a:pt x="302" y="998"/>
                  </a:lnTo>
                  <a:lnTo>
                    <a:pt x="326" y="1010"/>
                  </a:lnTo>
                  <a:lnTo>
                    <a:pt x="350" y="1020"/>
                  </a:lnTo>
                  <a:lnTo>
                    <a:pt x="374" y="1028"/>
                  </a:lnTo>
                  <a:lnTo>
                    <a:pt x="400" y="1036"/>
                  </a:lnTo>
                  <a:lnTo>
                    <a:pt x="400" y="1036"/>
                  </a:lnTo>
                  <a:lnTo>
                    <a:pt x="426" y="1042"/>
                  </a:lnTo>
                  <a:lnTo>
                    <a:pt x="452" y="1048"/>
                  </a:lnTo>
                  <a:lnTo>
                    <a:pt x="478" y="1052"/>
                  </a:lnTo>
                  <a:lnTo>
                    <a:pt x="504" y="1054"/>
                  </a:lnTo>
                  <a:lnTo>
                    <a:pt x="530" y="1056"/>
                  </a:lnTo>
                  <a:lnTo>
                    <a:pt x="556" y="1056"/>
                  </a:lnTo>
                  <a:lnTo>
                    <a:pt x="580" y="1054"/>
                  </a:lnTo>
                  <a:lnTo>
                    <a:pt x="606" y="1050"/>
                  </a:lnTo>
                  <a:lnTo>
                    <a:pt x="630" y="1048"/>
                  </a:lnTo>
                  <a:lnTo>
                    <a:pt x="656" y="1042"/>
                  </a:lnTo>
                  <a:lnTo>
                    <a:pt x="680" y="1036"/>
                  </a:lnTo>
                  <a:lnTo>
                    <a:pt x="704" y="1028"/>
                  </a:lnTo>
                  <a:lnTo>
                    <a:pt x="750" y="1010"/>
                  </a:lnTo>
                  <a:lnTo>
                    <a:pt x="794" y="988"/>
                  </a:lnTo>
                  <a:lnTo>
                    <a:pt x="838" y="962"/>
                  </a:lnTo>
                  <a:lnTo>
                    <a:pt x="876" y="930"/>
                  </a:lnTo>
                  <a:lnTo>
                    <a:pt x="896" y="914"/>
                  </a:lnTo>
                  <a:lnTo>
                    <a:pt x="914" y="896"/>
                  </a:lnTo>
                  <a:lnTo>
                    <a:pt x="930" y="878"/>
                  </a:lnTo>
                  <a:lnTo>
                    <a:pt x="946" y="858"/>
                  </a:lnTo>
                  <a:lnTo>
                    <a:pt x="962" y="838"/>
                  </a:lnTo>
                  <a:lnTo>
                    <a:pt x="976" y="818"/>
                  </a:lnTo>
                  <a:lnTo>
                    <a:pt x="990" y="796"/>
                  </a:lnTo>
                  <a:lnTo>
                    <a:pt x="1002" y="772"/>
                  </a:lnTo>
                  <a:lnTo>
                    <a:pt x="1012" y="750"/>
                  </a:lnTo>
                  <a:lnTo>
                    <a:pt x="1022" y="726"/>
                  </a:lnTo>
                  <a:lnTo>
                    <a:pt x="1032" y="700"/>
                  </a:lnTo>
                  <a:lnTo>
                    <a:pt x="1040" y="676"/>
                  </a:lnTo>
                  <a:lnTo>
                    <a:pt x="1040" y="676"/>
                  </a:lnTo>
                  <a:lnTo>
                    <a:pt x="1046" y="650"/>
                  </a:lnTo>
                  <a:lnTo>
                    <a:pt x="1052" y="624"/>
                  </a:lnTo>
                  <a:lnTo>
                    <a:pt x="1056" y="598"/>
                  </a:lnTo>
                  <a:lnTo>
                    <a:pt x="1058" y="572"/>
                  </a:lnTo>
                  <a:lnTo>
                    <a:pt x="1058" y="546"/>
                  </a:lnTo>
                  <a:lnTo>
                    <a:pt x="1058" y="520"/>
                  </a:lnTo>
                  <a:lnTo>
                    <a:pt x="1056" y="494"/>
                  </a:lnTo>
                  <a:lnTo>
                    <a:pt x="1054" y="470"/>
                  </a:lnTo>
                  <a:lnTo>
                    <a:pt x="1050" y="444"/>
                  </a:lnTo>
                  <a:lnTo>
                    <a:pt x="1046" y="420"/>
                  </a:lnTo>
                  <a:lnTo>
                    <a:pt x="1040" y="396"/>
                  </a:lnTo>
                  <a:lnTo>
                    <a:pt x="1032" y="372"/>
                  </a:lnTo>
                  <a:lnTo>
                    <a:pt x="1014" y="326"/>
                  </a:lnTo>
                  <a:lnTo>
                    <a:pt x="990" y="282"/>
                  </a:lnTo>
                  <a:lnTo>
                    <a:pt x="964" y="240"/>
                  </a:lnTo>
                  <a:lnTo>
                    <a:pt x="934" y="200"/>
                  </a:lnTo>
                  <a:lnTo>
                    <a:pt x="918" y="182"/>
                  </a:lnTo>
                  <a:lnTo>
                    <a:pt x="900" y="164"/>
                  </a:lnTo>
                  <a:lnTo>
                    <a:pt x="880" y="146"/>
                  </a:lnTo>
                  <a:lnTo>
                    <a:pt x="862" y="130"/>
                  </a:lnTo>
                  <a:lnTo>
                    <a:pt x="842" y="116"/>
                  </a:lnTo>
                  <a:lnTo>
                    <a:pt x="820" y="100"/>
                  </a:lnTo>
                  <a:lnTo>
                    <a:pt x="798" y="88"/>
                  </a:lnTo>
                  <a:lnTo>
                    <a:pt x="776" y="76"/>
                  </a:lnTo>
                  <a:lnTo>
                    <a:pt x="752" y="64"/>
                  </a:lnTo>
                  <a:lnTo>
                    <a:pt x="728" y="54"/>
                  </a:lnTo>
                  <a:lnTo>
                    <a:pt x="702" y="44"/>
                  </a:lnTo>
                  <a:lnTo>
                    <a:pt x="678" y="38"/>
                  </a:lnTo>
                  <a:lnTo>
                    <a:pt x="678" y="38"/>
                  </a:lnTo>
                  <a:close/>
                </a:path>
              </a:pathLst>
            </a:custGeom>
            <a:solidFill>
              <a:srgbClr val="EFCD1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grpSp>
      <p:sp>
        <p:nvSpPr>
          <p:cNvPr id="122" name="文本框 121"/>
          <p:cNvSpPr txBox="1"/>
          <p:nvPr>
            <p:custDataLst>
              <p:tags r:id="rId103"/>
            </p:custDataLst>
          </p:nvPr>
        </p:nvSpPr>
        <p:spPr>
          <a:xfrm>
            <a:off x="6782695" y="599826"/>
            <a:ext cx="3600226" cy="1489075"/>
          </a:xfrm>
          <a:prstGeom prst="rect">
            <a:avLst/>
          </a:prstGeom>
          <a:noFill/>
        </p:spPr>
        <p:txBody>
          <a:bodyPr wrap="square" rtlCol="0">
            <a:spAutoFit/>
          </a:bodyPr>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艾越</a:t>
            </a:r>
            <a:endPar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endParaRPr>
          </a:p>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奖励：</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超产奖励，超任务</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10%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奖励</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1000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元，以此类推，</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3000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元封顶、</a:t>
            </a:r>
            <a:endPar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endParaRPr>
          </a:p>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处罚：</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100%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完成全额奖金，少</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10%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罚</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500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，以此类推，</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1500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封顶</a:t>
            </a:r>
            <a:endPar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endParaRPr>
          </a:p>
        </p:txBody>
      </p:sp>
      <p:sp>
        <p:nvSpPr>
          <p:cNvPr id="123" name="文本框 122"/>
          <p:cNvSpPr txBox="1"/>
          <p:nvPr>
            <p:custDataLst>
              <p:tags r:id="rId104"/>
            </p:custDataLst>
          </p:nvPr>
        </p:nvSpPr>
        <p:spPr>
          <a:xfrm>
            <a:off x="8023149" y="2168046"/>
            <a:ext cx="3180651" cy="1209675"/>
          </a:xfrm>
          <a:prstGeom prst="rect">
            <a:avLst/>
          </a:prstGeom>
          <a:noFill/>
        </p:spPr>
        <p:txBody>
          <a:bodyPr wrap="square" rtlCol="0">
            <a:spAutoFit/>
          </a:bodyPr>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艾多</a:t>
            </a:r>
            <a:endPar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endParaRPr>
          </a:p>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奖励：</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超出一支奖励</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500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元，</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3000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封顶</a:t>
            </a:r>
            <a:endPar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endParaRPr>
          </a:p>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处罚：少一只</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300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1500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封顶</a:t>
            </a:r>
            <a:endPar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endParaRPr>
          </a:p>
        </p:txBody>
      </p:sp>
      <p:sp>
        <p:nvSpPr>
          <p:cNvPr id="124" name="文本框 123"/>
          <p:cNvSpPr txBox="1"/>
          <p:nvPr>
            <p:custDataLst>
              <p:tags r:id="rId105"/>
            </p:custDataLst>
          </p:nvPr>
        </p:nvSpPr>
        <p:spPr>
          <a:xfrm>
            <a:off x="8175823" y="3809397"/>
            <a:ext cx="3180651" cy="929640"/>
          </a:xfrm>
          <a:prstGeom prst="rect">
            <a:avLst/>
          </a:prstGeom>
          <a:noFill/>
        </p:spPr>
        <p:txBody>
          <a:bodyPr wrap="square" rtlCol="0">
            <a:spAutoFit/>
          </a:bodyPr>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艾森特</a:t>
            </a:r>
            <a:endPar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endParaRPr>
          </a:p>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奖励：</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超一个新患奖励</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300</a:t>
            </a:r>
            <a:endPar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endParaRPr>
          </a:p>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处罚：少一个</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150</a:t>
            </a:r>
            <a:endPar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endParaRPr>
          </a:p>
        </p:txBody>
      </p:sp>
      <p:sp>
        <p:nvSpPr>
          <p:cNvPr id="125" name="文本框 124"/>
          <p:cNvSpPr txBox="1"/>
          <p:nvPr>
            <p:custDataLst>
              <p:tags r:id="rId106"/>
            </p:custDataLst>
          </p:nvPr>
        </p:nvSpPr>
        <p:spPr>
          <a:xfrm>
            <a:off x="6926412" y="5142192"/>
            <a:ext cx="4343426" cy="1209675"/>
          </a:xfrm>
          <a:prstGeom prst="rect">
            <a:avLst/>
          </a:prstGeom>
          <a:noFill/>
        </p:spPr>
        <p:txBody>
          <a:bodyPr wrap="square" rtlCol="0">
            <a:spAutoFit/>
          </a:bodyPr>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艾尼妥</a:t>
            </a:r>
            <a:endPar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endParaRPr>
          </a:p>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奖励：超出</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1</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个新患</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500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元（新患处方量达到</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10</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支</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），无封顶</a:t>
            </a:r>
            <a:endPar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endParaRPr>
          </a:p>
          <a:p>
            <a:pPr>
              <a:lnSpc>
                <a:spcPct val="130000"/>
              </a:lnSpc>
            </a:pP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处罚：</a:t>
            </a:r>
            <a:r>
              <a:rPr lang="zh-CN" altLang="en-US" sz="1400" smtClean="0">
                <a:solidFill>
                  <a:srgbClr val="000000">
                    <a:lumMod val="65000"/>
                    <a:lumOff val="35000"/>
                  </a:srgbClr>
                </a:solidFill>
                <a:latin typeface="微软雅黑" panose="020B0503020204020204" pitchFamily="34" charset="-122"/>
                <a:cs typeface="微软雅黑" panose="020B0503020204020204" pitchFamily="34" charset="-122"/>
              </a:rPr>
              <a:t>少一个</a:t>
            </a:r>
            <a:r>
              <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rPr>
              <a:t>500</a:t>
            </a:r>
            <a:endParaRPr lang="en-US" altLang="zh-CN" sz="1400" smtClean="0">
              <a:solidFill>
                <a:srgbClr val="000000">
                  <a:lumMod val="65000"/>
                  <a:lumOff val="35000"/>
                </a:srgbClr>
              </a:solidFill>
              <a:latin typeface="微软雅黑" panose="020B0503020204020204" pitchFamily="34" charset="-122"/>
              <a:cs typeface="微软雅黑" panose="020B0503020204020204" pitchFamily="34" charset="-122"/>
            </a:endParaRPr>
          </a:p>
        </p:txBody>
      </p:sp>
      <p:grpSp>
        <p:nvGrpSpPr>
          <p:cNvPr id="127" name="组合 126"/>
          <p:cNvGrpSpPr/>
          <p:nvPr>
            <p:custDataLst>
              <p:tags r:id="rId107"/>
            </p:custDataLst>
          </p:nvPr>
        </p:nvGrpSpPr>
        <p:grpSpPr>
          <a:xfrm>
            <a:off x="7123143" y="2315340"/>
            <a:ext cx="463393" cy="614426"/>
            <a:chOff x="3203575" y="3597275"/>
            <a:chExt cx="428625" cy="568326"/>
          </a:xfrm>
          <a:solidFill>
            <a:srgbClr val="9F7011"/>
          </a:solidFill>
        </p:grpSpPr>
        <p:sp>
          <p:nvSpPr>
            <p:cNvPr id="128" name="Freeform 12"/>
            <p:cNvSpPr/>
            <p:nvPr>
              <p:custDataLst>
                <p:tags r:id="rId108"/>
              </p:custDataLst>
            </p:nvPr>
          </p:nvSpPr>
          <p:spPr bwMode="auto">
            <a:xfrm>
              <a:off x="3378200" y="3895725"/>
              <a:ext cx="28575" cy="46038"/>
            </a:xfrm>
            <a:custGeom>
              <a:avLst/>
              <a:gdLst>
                <a:gd name="T0" fmla="*/ 0 w 35"/>
                <a:gd name="T1" fmla="*/ 28 h 57"/>
                <a:gd name="T2" fmla="*/ 0 w 35"/>
                <a:gd name="T3" fmla="*/ 28 h 57"/>
                <a:gd name="T4" fmla="*/ 2 w 35"/>
                <a:gd name="T5" fmla="*/ 34 h 57"/>
                <a:gd name="T6" fmla="*/ 3 w 35"/>
                <a:gd name="T7" fmla="*/ 39 h 57"/>
                <a:gd name="T8" fmla="*/ 5 w 35"/>
                <a:gd name="T9" fmla="*/ 44 h 57"/>
                <a:gd name="T10" fmla="*/ 9 w 35"/>
                <a:gd name="T11" fmla="*/ 47 h 57"/>
                <a:gd name="T12" fmla="*/ 14 w 35"/>
                <a:gd name="T13" fmla="*/ 51 h 57"/>
                <a:gd name="T14" fmla="*/ 20 w 35"/>
                <a:gd name="T15" fmla="*/ 54 h 57"/>
                <a:gd name="T16" fmla="*/ 28 w 35"/>
                <a:gd name="T17" fmla="*/ 55 h 57"/>
                <a:gd name="T18" fmla="*/ 35 w 35"/>
                <a:gd name="T19" fmla="*/ 57 h 57"/>
                <a:gd name="T20" fmla="*/ 35 w 35"/>
                <a:gd name="T21" fmla="*/ 0 h 57"/>
                <a:gd name="T22" fmla="*/ 35 w 35"/>
                <a:gd name="T23" fmla="*/ 0 h 57"/>
                <a:gd name="T24" fmla="*/ 29 w 35"/>
                <a:gd name="T25" fmla="*/ 0 h 57"/>
                <a:gd name="T26" fmla="*/ 22 w 35"/>
                <a:gd name="T27" fmla="*/ 1 h 57"/>
                <a:gd name="T28" fmla="*/ 17 w 35"/>
                <a:gd name="T29" fmla="*/ 3 h 57"/>
                <a:gd name="T30" fmla="*/ 10 w 35"/>
                <a:gd name="T31" fmla="*/ 7 h 57"/>
                <a:gd name="T32" fmla="*/ 10 w 35"/>
                <a:gd name="T33" fmla="*/ 7 h 57"/>
                <a:gd name="T34" fmla="*/ 7 w 35"/>
                <a:gd name="T35" fmla="*/ 11 h 57"/>
                <a:gd name="T36" fmla="*/ 3 w 35"/>
                <a:gd name="T37" fmla="*/ 16 h 57"/>
                <a:gd name="T38" fmla="*/ 2 w 35"/>
                <a:gd name="T39" fmla="*/ 21 h 57"/>
                <a:gd name="T40" fmla="*/ 0 w 35"/>
                <a:gd name="T41" fmla="*/ 28 h 57"/>
                <a:gd name="T42" fmla="*/ 0 w 35"/>
                <a:gd name="T43"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57">
                  <a:moveTo>
                    <a:pt x="0" y="28"/>
                  </a:moveTo>
                  <a:lnTo>
                    <a:pt x="0" y="28"/>
                  </a:lnTo>
                  <a:lnTo>
                    <a:pt x="2" y="34"/>
                  </a:lnTo>
                  <a:lnTo>
                    <a:pt x="3" y="39"/>
                  </a:lnTo>
                  <a:lnTo>
                    <a:pt x="5" y="44"/>
                  </a:lnTo>
                  <a:lnTo>
                    <a:pt x="9" y="47"/>
                  </a:lnTo>
                  <a:lnTo>
                    <a:pt x="14" y="51"/>
                  </a:lnTo>
                  <a:lnTo>
                    <a:pt x="20" y="54"/>
                  </a:lnTo>
                  <a:lnTo>
                    <a:pt x="28" y="55"/>
                  </a:lnTo>
                  <a:lnTo>
                    <a:pt x="35" y="57"/>
                  </a:lnTo>
                  <a:lnTo>
                    <a:pt x="35" y="0"/>
                  </a:lnTo>
                  <a:lnTo>
                    <a:pt x="35" y="0"/>
                  </a:lnTo>
                  <a:lnTo>
                    <a:pt x="29" y="0"/>
                  </a:lnTo>
                  <a:lnTo>
                    <a:pt x="22" y="1"/>
                  </a:lnTo>
                  <a:lnTo>
                    <a:pt x="17" y="3"/>
                  </a:lnTo>
                  <a:lnTo>
                    <a:pt x="10" y="7"/>
                  </a:lnTo>
                  <a:lnTo>
                    <a:pt x="10" y="7"/>
                  </a:lnTo>
                  <a:lnTo>
                    <a:pt x="7" y="11"/>
                  </a:lnTo>
                  <a:lnTo>
                    <a:pt x="3" y="16"/>
                  </a:lnTo>
                  <a:lnTo>
                    <a:pt x="2" y="21"/>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29" name="Freeform 13"/>
            <p:cNvSpPr/>
            <p:nvPr>
              <p:custDataLst>
                <p:tags r:id="rId109"/>
              </p:custDataLst>
            </p:nvPr>
          </p:nvSpPr>
          <p:spPr bwMode="auto">
            <a:xfrm>
              <a:off x="3425825" y="3976688"/>
              <a:ext cx="28575" cy="50800"/>
            </a:xfrm>
            <a:custGeom>
              <a:avLst/>
              <a:gdLst>
                <a:gd name="T0" fmla="*/ 0 w 38"/>
                <a:gd name="T1" fmla="*/ 0 h 65"/>
                <a:gd name="T2" fmla="*/ 0 w 38"/>
                <a:gd name="T3" fmla="*/ 65 h 65"/>
                <a:gd name="T4" fmla="*/ 0 w 38"/>
                <a:gd name="T5" fmla="*/ 65 h 65"/>
                <a:gd name="T6" fmla="*/ 8 w 38"/>
                <a:gd name="T7" fmla="*/ 65 h 65"/>
                <a:gd name="T8" fmla="*/ 15 w 38"/>
                <a:gd name="T9" fmla="*/ 64 h 65"/>
                <a:gd name="T10" fmla="*/ 22 w 38"/>
                <a:gd name="T11" fmla="*/ 60 h 65"/>
                <a:gd name="T12" fmla="*/ 27 w 38"/>
                <a:gd name="T13" fmla="*/ 56 h 65"/>
                <a:gd name="T14" fmla="*/ 27 w 38"/>
                <a:gd name="T15" fmla="*/ 56 h 65"/>
                <a:gd name="T16" fmla="*/ 32 w 38"/>
                <a:gd name="T17" fmla="*/ 51 h 65"/>
                <a:gd name="T18" fmla="*/ 35 w 38"/>
                <a:gd name="T19" fmla="*/ 45 h 65"/>
                <a:gd name="T20" fmla="*/ 38 w 38"/>
                <a:gd name="T21" fmla="*/ 39 h 65"/>
                <a:gd name="T22" fmla="*/ 38 w 38"/>
                <a:gd name="T23" fmla="*/ 33 h 65"/>
                <a:gd name="T24" fmla="*/ 38 w 38"/>
                <a:gd name="T25" fmla="*/ 33 h 65"/>
                <a:gd name="T26" fmla="*/ 38 w 38"/>
                <a:gd name="T27" fmla="*/ 26 h 65"/>
                <a:gd name="T28" fmla="*/ 35 w 38"/>
                <a:gd name="T29" fmla="*/ 21 h 65"/>
                <a:gd name="T30" fmla="*/ 33 w 38"/>
                <a:gd name="T31" fmla="*/ 16 h 65"/>
                <a:gd name="T32" fmla="*/ 29 w 38"/>
                <a:gd name="T33" fmla="*/ 11 h 65"/>
                <a:gd name="T34" fmla="*/ 23 w 38"/>
                <a:gd name="T35" fmla="*/ 8 h 65"/>
                <a:gd name="T36" fmla="*/ 17 w 38"/>
                <a:gd name="T37" fmla="*/ 5 h 65"/>
                <a:gd name="T38" fmla="*/ 9 w 38"/>
                <a:gd name="T39" fmla="*/ 3 h 65"/>
                <a:gd name="T40" fmla="*/ 0 w 38"/>
                <a:gd name="T41" fmla="*/ 0 h 65"/>
                <a:gd name="T42" fmla="*/ 0 w 38"/>
                <a:gd name="T4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65">
                  <a:moveTo>
                    <a:pt x="0" y="0"/>
                  </a:moveTo>
                  <a:lnTo>
                    <a:pt x="0" y="65"/>
                  </a:lnTo>
                  <a:lnTo>
                    <a:pt x="0" y="65"/>
                  </a:lnTo>
                  <a:lnTo>
                    <a:pt x="8" y="65"/>
                  </a:lnTo>
                  <a:lnTo>
                    <a:pt x="15" y="64"/>
                  </a:lnTo>
                  <a:lnTo>
                    <a:pt x="22" y="60"/>
                  </a:lnTo>
                  <a:lnTo>
                    <a:pt x="27" y="56"/>
                  </a:lnTo>
                  <a:lnTo>
                    <a:pt x="27" y="56"/>
                  </a:lnTo>
                  <a:lnTo>
                    <a:pt x="32" y="51"/>
                  </a:lnTo>
                  <a:lnTo>
                    <a:pt x="35" y="45"/>
                  </a:lnTo>
                  <a:lnTo>
                    <a:pt x="38" y="39"/>
                  </a:lnTo>
                  <a:lnTo>
                    <a:pt x="38" y="33"/>
                  </a:lnTo>
                  <a:lnTo>
                    <a:pt x="38" y="33"/>
                  </a:lnTo>
                  <a:lnTo>
                    <a:pt x="38" y="26"/>
                  </a:lnTo>
                  <a:lnTo>
                    <a:pt x="35" y="21"/>
                  </a:lnTo>
                  <a:lnTo>
                    <a:pt x="33" y="16"/>
                  </a:lnTo>
                  <a:lnTo>
                    <a:pt x="29" y="11"/>
                  </a:lnTo>
                  <a:lnTo>
                    <a:pt x="23" y="8"/>
                  </a:lnTo>
                  <a:lnTo>
                    <a:pt x="17" y="5"/>
                  </a:lnTo>
                  <a:lnTo>
                    <a:pt x="9" y="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30" name="Freeform 14"/>
            <p:cNvSpPr/>
            <p:nvPr>
              <p:custDataLst>
                <p:tags r:id="rId110"/>
              </p:custDataLst>
            </p:nvPr>
          </p:nvSpPr>
          <p:spPr bwMode="auto">
            <a:xfrm>
              <a:off x="3317875" y="3597275"/>
              <a:ext cx="200025" cy="107950"/>
            </a:xfrm>
            <a:custGeom>
              <a:avLst/>
              <a:gdLst>
                <a:gd name="T0" fmla="*/ 195 w 253"/>
                <a:gd name="T1" fmla="*/ 134 h 135"/>
                <a:gd name="T2" fmla="*/ 195 w 253"/>
                <a:gd name="T3" fmla="*/ 134 h 135"/>
                <a:gd name="T4" fmla="*/ 199 w 253"/>
                <a:gd name="T5" fmla="*/ 134 h 135"/>
                <a:gd name="T6" fmla="*/ 199 w 253"/>
                <a:gd name="T7" fmla="*/ 134 h 135"/>
                <a:gd name="T8" fmla="*/ 220 w 253"/>
                <a:gd name="T9" fmla="*/ 103 h 135"/>
                <a:gd name="T10" fmla="*/ 245 w 253"/>
                <a:gd name="T11" fmla="*/ 61 h 135"/>
                <a:gd name="T12" fmla="*/ 245 w 253"/>
                <a:gd name="T13" fmla="*/ 61 h 135"/>
                <a:gd name="T14" fmla="*/ 250 w 253"/>
                <a:gd name="T15" fmla="*/ 50 h 135"/>
                <a:gd name="T16" fmla="*/ 253 w 253"/>
                <a:gd name="T17" fmla="*/ 40 h 135"/>
                <a:gd name="T18" fmla="*/ 253 w 253"/>
                <a:gd name="T19" fmla="*/ 33 h 135"/>
                <a:gd name="T20" fmla="*/ 250 w 253"/>
                <a:gd name="T21" fmla="*/ 25 h 135"/>
                <a:gd name="T22" fmla="*/ 247 w 253"/>
                <a:gd name="T23" fmla="*/ 20 h 135"/>
                <a:gd name="T24" fmla="*/ 240 w 253"/>
                <a:gd name="T25" fmla="*/ 15 h 135"/>
                <a:gd name="T26" fmla="*/ 233 w 253"/>
                <a:gd name="T27" fmla="*/ 11 h 135"/>
                <a:gd name="T28" fmla="*/ 224 w 253"/>
                <a:gd name="T29" fmla="*/ 8 h 135"/>
                <a:gd name="T30" fmla="*/ 213 w 253"/>
                <a:gd name="T31" fmla="*/ 5 h 135"/>
                <a:gd name="T32" fmla="*/ 202 w 253"/>
                <a:gd name="T33" fmla="*/ 3 h 135"/>
                <a:gd name="T34" fmla="*/ 178 w 253"/>
                <a:gd name="T35" fmla="*/ 1 h 135"/>
                <a:gd name="T36" fmla="*/ 152 w 253"/>
                <a:gd name="T37" fmla="*/ 0 h 135"/>
                <a:gd name="T38" fmla="*/ 126 w 253"/>
                <a:gd name="T39" fmla="*/ 0 h 135"/>
                <a:gd name="T40" fmla="*/ 126 w 253"/>
                <a:gd name="T41" fmla="*/ 0 h 135"/>
                <a:gd name="T42" fmla="*/ 101 w 253"/>
                <a:gd name="T43" fmla="*/ 0 h 135"/>
                <a:gd name="T44" fmla="*/ 76 w 253"/>
                <a:gd name="T45" fmla="*/ 1 h 135"/>
                <a:gd name="T46" fmla="*/ 51 w 253"/>
                <a:gd name="T47" fmla="*/ 3 h 135"/>
                <a:gd name="T48" fmla="*/ 40 w 253"/>
                <a:gd name="T49" fmla="*/ 5 h 135"/>
                <a:gd name="T50" fmla="*/ 30 w 253"/>
                <a:gd name="T51" fmla="*/ 8 h 135"/>
                <a:gd name="T52" fmla="*/ 21 w 253"/>
                <a:gd name="T53" fmla="*/ 10 h 135"/>
                <a:gd name="T54" fmla="*/ 14 w 253"/>
                <a:gd name="T55" fmla="*/ 14 h 135"/>
                <a:gd name="T56" fmla="*/ 8 w 253"/>
                <a:gd name="T57" fmla="*/ 19 h 135"/>
                <a:gd name="T58" fmla="*/ 4 w 253"/>
                <a:gd name="T59" fmla="*/ 25 h 135"/>
                <a:gd name="T60" fmla="*/ 1 w 253"/>
                <a:gd name="T61" fmla="*/ 33 h 135"/>
                <a:gd name="T62" fmla="*/ 0 w 253"/>
                <a:gd name="T63" fmla="*/ 40 h 135"/>
                <a:gd name="T64" fmla="*/ 3 w 253"/>
                <a:gd name="T65" fmla="*/ 50 h 135"/>
                <a:gd name="T66" fmla="*/ 8 w 253"/>
                <a:gd name="T67" fmla="*/ 61 h 135"/>
                <a:gd name="T68" fmla="*/ 8 w 253"/>
                <a:gd name="T69" fmla="*/ 61 h 135"/>
                <a:gd name="T70" fmla="*/ 19 w 253"/>
                <a:gd name="T71" fmla="*/ 83 h 135"/>
                <a:gd name="T72" fmla="*/ 30 w 253"/>
                <a:gd name="T73" fmla="*/ 103 h 135"/>
                <a:gd name="T74" fmla="*/ 41 w 253"/>
                <a:gd name="T75" fmla="*/ 120 h 135"/>
                <a:gd name="T76" fmla="*/ 54 w 253"/>
                <a:gd name="T77" fmla="*/ 135 h 135"/>
                <a:gd name="T78" fmla="*/ 54 w 253"/>
                <a:gd name="T79" fmla="*/ 135 h 135"/>
                <a:gd name="T80" fmla="*/ 59 w 253"/>
                <a:gd name="T81" fmla="*/ 134 h 135"/>
                <a:gd name="T82" fmla="*/ 195 w 253"/>
                <a:gd name="T83" fmla="*/ 134 h 135"/>
                <a:gd name="T84" fmla="*/ 195 w 253"/>
                <a:gd name="T8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3" h="135">
                  <a:moveTo>
                    <a:pt x="195" y="134"/>
                  </a:moveTo>
                  <a:lnTo>
                    <a:pt x="195" y="134"/>
                  </a:lnTo>
                  <a:lnTo>
                    <a:pt x="199" y="134"/>
                  </a:lnTo>
                  <a:lnTo>
                    <a:pt x="199" y="134"/>
                  </a:lnTo>
                  <a:lnTo>
                    <a:pt x="220" y="103"/>
                  </a:lnTo>
                  <a:lnTo>
                    <a:pt x="245" y="61"/>
                  </a:lnTo>
                  <a:lnTo>
                    <a:pt x="245" y="61"/>
                  </a:lnTo>
                  <a:lnTo>
                    <a:pt x="250" y="50"/>
                  </a:lnTo>
                  <a:lnTo>
                    <a:pt x="253" y="40"/>
                  </a:lnTo>
                  <a:lnTo>
                    <a:pt x="253" y="33"/>
                  </a:lnTo>
                  <a:lnTo>
                    <a:pt x="250" y="25"/>
                  </a:lnTo>
                  <a:lnTo>
                    <a:pt x="247" y="20"/>
                  </a:lnTo>
                  <a:lnTo>
                    <a:pt x="240" y="15"/>
                  </a:lnTo>
                  <a:lnTo>
                    <a:pt x="233" y="11"/>
                  </a:lnTo>
                  <a:lnTo>
                    <a:pt x="224" y="8"/>
                  </a:lnTo>
                  <a:lnTo>
                    <a:pt x="213" y="5"/>
                  </a:lnTo>
                  <a:lnTo>
                    <a:pt x="202" y="3"/>
                  </a:lnTo>
                  <a:lnTo>
                    <a:pt x="178" y="1"/>
                  </a:lnTo>
                  <a:lnTo>
                    <a:pt x="152" y="0"/>
                  </a:lnTo>
                  <a:lnTo>
                    <a:pt x="126" y="0"/>
                  </a:lnTo>
                  <a:lnTo>
                    <a:pt x="126" y="0"/>
                  </a:lnTo>
                  <a:lnTo>
                    <a:pt x="101" y="0"/>
                  </a:lnTo>
                  <a:lnTo>
                    <a:pt x="76" y="1"/>
                  </a:lnTo>
                  <a:lnTo>
                    <a:pt x="51" y="3"/>
                  </a:lnTo>
                  <a:lnTo>
                    <a:pt x="40" y="5"/>
                  </a:lnTo>
                  <a:lnTo>
                    <a:pt x="30" y="8"/>
                  </a:lnTo>
                  <a:lnTo>
                    <a:pt x="21" y="10"/>
                  </a:lnTo>
                  <a:lnTo>
                    <a:pt x="14" y="14"/>
                  </a:lnTo>
                  <a:lnTo>
                    <a:pt x="8" y="19"/>
                  </a:lnTo>
                  <a:lnTo>
                    <a:pt x="4" y="25"/>
                  </a:lnTo>
                  <a:lnTo>
                    <a:pt x="1" y="33"/>
                  </a:lnTo>
                  <a:lnTo>
                    <a:pt x="0" y="40"/>
                  </a:lnTo>
                  <a:lnTo>
                    <a:pt x="3" y="50"/>
                  </a:lnTo>
                  <a:lnTo>
                    <a:pt x="8" y="61"/>
                  </a:lnTo>
                  <a:lnTo>
                    <a:pt x="8" y="61"/>
                  </a:lnTo>
                  <a:lnTo>
                    <a:pt x="19" y="83"/>
                  </a:lnTo>
                  <a:lnTo>
                    <a:pt x="30" y="103"/>
                  </a:lnTo>
                  <a:lnTo>
                    <a:pt x="41" y="120"/>
                  </a:lnTo>
                  <a:lnTo>
                    <a:pt x="54" y="135"/>
                  </a:lnTo>
                  <a:lnTo>
                    <a:pt x="54" y="135"/>
                  </a:lnTo>
                  <a:lnTo>
                    <a:pt x="59" y="134"/>
                  </a:lnTo>
                  <a:lnTo>
                    <a:pt x="195" y="134"/>
                  </a:lnTo>
                  <a:lnTo>
                    <a:pt x="195" y="1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31" name="Freeform 15"/>
            <p:cNvSpPr>
              <a:spLocks noEditPoints="1"/>
            </p:cNvSpPr>
            <p:nvPr>
              <p:custDataLst>
                <p:tags r:id="rId111"/>
              </p:custDataLst>
            </p:nvPr>
          </p:nvSpPr>
          <p:spPr bwMode="auto">
            <a:xfrm>
              <a:off x="3203575" y="3732213"/>
              <a:ext cx="428625" cy="433388"/>
            </a:xfrm>
            <a:custGeom>
              <a:avLst/>
              <a:gdLst>
                <a:gd name="T0" fmla="*/ 324 w 541"/>
                <a:gd name="T1" fmla="*/ 391 h 546"/>
                <a:gd name="T2" fmla="*/ 279 w 541"/>
                <a:gd name="T3" fmla="*/ 405 h 546"/>
                <a:gd name="T4" fmla="*/ 255 w 541"/>
                <a:gd name="T5" fmla="*/ 405 h 546"/>
                <a:gd name="T6" fmla="*/ 227 w 541"/>
                <a:gd name="T7" fmla="*/ 398 h 546"/>
                <a:gd name="T8" fmla="*/ 194 w 541"/>
                <a:gd name="T9" fmla="*/ 377 h 546"/>
                <a:gd name="T10" fmla="*/ 174 w 541"/>
                <a:gd name="T11" fmla="*/ 342 h 546"/>
                <a:gd name="T12" fmla="*/ 214 w 541"/>
                <a:gd name="T13" fmla="*/ 342 h 546"/>
                <a:gd name="T14" fmla="*/ 227 w 541"/>
                <a:gd name="T15" fmla="*/ 362 h 546"/>
                <a:gd name="T16" fmla="*/ 248 w 541"/>
                <a:gd name="T17" fmla="*/ 372 h 546"/>
                <a:gd name="T18" fmla="*/ 255 w 541"/>
                <a:gd name="T19" fmla="*/ 305 h 546"/>
                <a:gd name="T20" fmla="*/ 205 w 541"/>
                <a:gd name="T21" fmla="*/ 286 h 546"/>
                <a:gd name="T22" fmla="*/ 197 w 541"/>
                <a:gd name="T23" fmla="*/ 278 h 546"/>
                <a:gd name="T24" fmla="*/ 184 w 541"/>
                <a:gd name="T25" fmla="*/ 251 h 546"/>
                <a:gd name="T26" fmla="*/ 184 w 541"/>
                <a:gd name="T27" fmla="*/ 227 h 546"/>
                <a:gd name="T28" fmla="*/ 202 w 541"/>
                <a:gd name="T29" fmla="*/ 194 h 546"/>
                <a:gd name="T30" fmla="*/ 239 w 541"/>
                <a:gd name="T31" fmla="*/ 177 h 546"/>
                <a:gd name="T32" fmla="*/ 279 w 541"/>
                <a:gd name="T33" fmla="*/ 149 h 546"/>
                <a:gd name="T34" fmla="*/ 292 w 541"/>
                <a:gd name="T35" fmla="*/ 176 h 546"/>
                <a:gd name="T36" fmla="*/ 323 w 541"/>
                <a:gd name="T37" fmla="*/ 191 h 546"/>
                <a:gd name="T38" fmla="*/ 342 w 541"/>
                <a:gd name="T39" fmla="*/ 216 h 546"/>
                <a:gd name="T40" fmla="*/ 312 w 541"/>
                <a:gd name="T41" fmla="*/ 233 h 546"/>
                <a:gd name="T42" fmla="*/ 299 w 541"/>
                <a:gd name="T43" fmla="*/ 213 h 546"/>
                <a:gd name="T44" fmla="*/ 284 w 541"/>
                <a:gd name="T45" fmla="*/ 206 h 546"/>
                <a:gd name="T46" fmla="*/ 279 w 541"/>
                <a:gd name="T47" fmla="*/ 265 h 546"/>
                <a:gd name="T48" fmla="*/ 324 w 541"/>
                <a:gd name="T49" fmla="*/ 280 h 546"/>
                <a:gd name="T50" fmla="*/ 341 w 541"/>
                <a:gd name="T51" fmla="*/ 293 h 546"/>
                <a:gd name="T52" fmla="*/ 349 w 541"/>
                <a:gd name="T53" fmla="*/ 307 h 546"/>
                <a:gd name="T54" fmla="*/ 354 w 541"/>
                <a:gd name="T55" fmla="*/ 335 h 546"/>
                <a:gd name="T56" fmla="*/ 349 w 541"/>
                <a:gd name="T57" fmla="*/ 361 h 546"/>
                <a:gd name="T58" fmla="*/ 336 w 541"/>
                <a:gd name="T59" fmla="*/ 382 h 546"/>
                <a:gd name="T60" fmla="*/ 354 w 541"/>
                <a:gd name="T61" fmla="*/ 13 h 546"/>
                <a:gd name="T62" fmla="*/ 339 w 541"/>
                <a:gd name="T63" fmla="*/ 25 h 546"/>
                <a:gd name="T64" fmla="*/ 199 w 541"/>
                <a:gd name="T65" fmla="*/ 24 h 546"/>
                <a:gd name="T66" fmla="*/ 188 w 541"/>
                <a:gd name="T67" fmla="*/ 10 h 546"/>
                <a:gd name="T68" fmla="*/ 167 w 541"/>
                <a:gd name="T69" fmla="*/ 13 h 546"/>
                <a:gd name="T70" fmla="*/ 113 w 541"/>
                <a:gd name="T71" fmla="*/ 63 h 546"/>
                <a:gd name="T72" fmla="*/ 68 w 541"/>
                <a:gd name="T73" fmla="*/ 126 h 546"/>
                <a:gd name="T74" fmla="*/ 33 w 541"/>
                <a:gd name="T75" fmla="*/ 197 h 546"/>
                <a:gd name="T76" fmla="*/ 9 w 541"/>
                <a:gd name="T77" fmla="*/ 272 h 546"/>
                <a:gd name="T78" fmla="*/ 0 w 541"/>
                <a:gd name="T79" fmla="*/ 345 h 546"/>
                <a:gd name="T80" fmla="*/ 4 w 541"/>
                <a:gd name="T81" fmla="*/ 386 h 546"/>
                <a:gd name="T82" fmla="*/ 13 w 541"/>
                <a:gd name="T83" fmla="*/ 422 h 546"/>
                <a:gd name="T84" fmla="*/ 28 w 541"/>
                <a:gd name="T85" fmla="*/ 452 h 546"/>
                <a:gd name="T86" fmla="*/ 63 w 541"/>
                <a:gd name="T87" fmla="*/ 492 h 546"/>
                <a:gd name="T88" fmla="*/ 119 w 541"/>
                <a:gd name="T89" fmla="*/ 524 h 546"/>
                <a:gd name="T90" fmla="*/ 190 w 541"/>
                <a:gd name="T91" fmla="*/ 541 h 546"/>
                <a:gd name="T92" fmla="*/ 270 w 541"/>
                <a:gd name="T93" fmla="*/ 546 h 546"/>
                <a:gd name="T94" fmla="*/ 324 w 541"/>
                <a:gd name="T95" fmla="*/ 544 h 546"/>
                <a:gd name="T96" fmla="*/ 399 w 541"/>
                <a:gd name="T97" fmla="*/ 531 h 546"/>
                <a:gd name="T98" fmla="*/ 461 w 541"/>
                <a:gd name="T99" fmla="*/ 505 h 546"/>
                <a:gd name="T100" fmla="*/ 508 w 541"/>
                <a:gd name="T101" fmla="*/ 461 h 546"/>
                <a:gd name="T102" fmla="*/ 525 w 541"/>
                <a:gd name="T103" fmla="*/ 432 h 546"/>
                <a:gd name="T104" fmla="*/ 535 w 541"/>
                <a:gd name="T105" fmla="*/ 398 h 546"/>
                <a:gd name="T106" fmla="*/ 541 w 541"/>
                <a:gd name="T107" fmla="*/ 345 h 546"/>
                <a:gd name="T108" fmla="*/ 536 w 541"/>
                <a:gd name="T109" fmla="*/ 298 h 546"/>
                <a:gd name="T110" fmla="*/ 517 w 541"/>
                <a:gd name="T111" fmla="*/ 226 h 546"/>
                <a:gd name="T112" fmla="*/ 485 w 541"/>
                <a:gd name="T113" fmla="*/ 154 h 546"/>
                <a:gd name="T114" fmla="*/ 441 w 541"/>
                <a:gd name="T115" fmla="*/ 88 h 546"/>
                <a:gd name="T116" fmla="*/ 392 w 541"/>
                <a:gd name="T117" fmla="*/ 34 h 546"/>
                <a:gd name="T118" fmla="*/ 357 w 541"/>
                <a:gd name="T119" fmla="*/ 5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41" h="546">
                  <a:moveTo>
                    <a:pt x="336" y="382"/>
                  </a:moveTo>
                  <a:lnTo>
                    <a:pt x="336" y="382"/>
                  </a:lnTo>
                  <a:lnTo>
                    <a:pt x="324" y="391"/>
                  </a:lnTo>
                  <a:lnTo>
                    <a:pt x="312" y="397"/>
                  </a:lnTo>
                  <a:lnTo>
                    <a:pt x="297" y="401"/>
                  </a:lnTo>
                  <a:lnTo>
                    <a:pt x="279" y="405"/>
                  </a:lnTo>
                  <a:lnTo>
                    <a:pt x="279" y="436"/>
                  </a:lnTo>
                  <a:lnTo>
                    <a:pt x="255" y="436"/>
                  </a:lnTo>
                  <a:lnTo>
                    <a:pt x="255" y="405"/>
                  </a:lnTo>
                  <a:lnTo>
                    <a:pt x="255" y="405"/>
                  </a:lnTo>
                  <a:lnTo>
                    <a:pt x="240" y="402"/>
                  </a:lnTo>
                  <a:lnTo>
                    <a:pt x="227" y="398"/>
                  </a:lnTo>
                  <a:lnTo>
                    <a:pt x="214" y="393"/>
                  </a:lnTo>
                  <a:lnTo>
                    <a:pt x="204" y="386"/>
                  </a:lnTo>
                  <a:lnTo>
                    <a:pt x="194" y="377"/>
                  </a:lnTo>
                  <a:lnTo>
                    <a:pt x="187" y="367"/>
                  </a:lnTo>
                  <a:lnTo>
                    <a:pt x="179" y="356"/>
                  </a:lnTo>
                  <a:lnTo>
                    <a:pt x="174" y="342"/>
                  </a:lnTo>
                  <a:lnTo>
                    <a:pt x="212" y="333"/>
                  </a:lnTo>
                  <a:lnTo>
                    <a:pt x="212" y="333"/>
                  </a:lnTo>
                  <a:lnTo>
                    <a:pt x="214" y="342"/>
                  </a:lnTo>
                  <a:lnTo>
                    <a:pt x="218" y="350"/>
                  </a:lnTo>
                  <a:lnTo>
                    <a:pt x="222" y="356"/>
                  </a:lnTo>
                  <a:lnTo>
                    <a:pt x="227" y="362"/>
                  </a:lnTo>
                  <a:lnTo>
                    <a:pt x="233" y="366"/>
                  </a:lnTo>
                  <a:lnTo>
                    <a:pt x="240" y="370"/>
                  </a:lnTo>
                  <a:lnTo>
                    <a:pt x="248" y="372"/>
                  </a:lnTo>
                  <a:lnTo>
                    <a:pt x="255" y="372"/>
                  </a:lnTo>
                  <a:lnTo>
                    <a:pt x="255" y="305"/>
                  </a:lnTo>
                  <a:lnTo>
                    <a:pt x="255" y="305"/>
                  </a:lnTo>
                  <a:lnTo>
                    <a:pt x="235" y="300"/>
                  </a:lnTo>
                  <a:lnTo>
                    <a:pt x="218" y="293"/>
                  </a:lnTo>
                  <a:lnTo>
                    <a:pt x="205" y="286"/>
                  </a:lnTo>
                  <a:lnTo>
                    <a:pt x="200" y="282"/>
                  </a:lnTo>
                  <a:lnTo>
                    <a:pt x="197" y="278"/>
                  </a:lnTo>
                  <a:lnTo>
                    <a:pt x="197" y="278"/>
                  </a:lnTo>
                  <a:lnTo>
                    <a:pt x="190" y="271"/>
                  </a:lnTo>
                  <a:lnTo>
                    <a:pt x="187" y="261"/>
                  </a:lnTo>
                  <a:lnTo>
                    <a:pt x="184" y="251"/>
                  </a:lnTo>
                  <a:lnTo>
                    <a:pt x="183" y="241"/>
                  </a:lnTo>
                  <a:lnTo>
                    <a:pt x="183" y="241"/>
                  </a:lnTo>
                  <a:lnTo>
                    <a:pt x="184" y="227"/>
                  </a:lnTo>
                  <a:lnTo>
                    <a:pt x="188" y="214"/>
                  </a:lnTo>
                  <a:lnTo>
                    <a:pt x="193" y="204"/>
                  </a:lnTo>
                  <a:lnTo>
                    <a:pt x="202" y="194"/>
                  </a:lnTo>
                  <a:lnTo>
                    <a:pt x="212" y="187"/>
                  </a:lnTo>
                  <a:lnTo>
                    <a:pt x="224" y="181"/>
                  </a:lnTo>
                  <a:lnTo>
                    <a:pt x="239" y="177"/>
                  </a:lnTo>
                  <a:lnTo>
                    <a:pt x="255" y="173"/>
                  </a:lnTo>
                  <a:lnTo>
                    <a:pt x="255" y="149"/>
                  </a:lnTo>
                  <a:lnTo>
                    <a:pt x="279" y="149"/>
                  </a:lnTo>
                  <a:lnTo>
                    <a:pt x="279" y="173"/>
                  </a:lnTo>
                  <a:lnTo>
                    <a:pt x="279" y="173"/>
                  </a:lnTo>
                  <a:lnTo>
                    <a:pt x="292" y="176"/>
                  </a:lnTo>
                  <a:lnTo>
                    <a:pt x="303" y="179"/>
                  </a:lnTo>
                  <a:lnTo>
                    <a:pt x="313" y="184"/>
                  </a:lnTo>
                  <a:lnTo>
                    <a:pt x="323" y="191"/>
                  </a:lnTo>
                  <a:lnTo>
                    <a:pt x="331" y="197"/>
                  </a:lnTo>
                  <a:lnTo>
                    <a:pt x="337" y="206"/>
                  </a:lnTo>
                  <a:lnTo>
                    <a:pt x="342" y="216"/>
                  </a:lnTo>
                  <a:lnTo>
                    <a:pt x="347" y="226"/>
                  </a:lnTo>
                  <a:lnTo>
                    <a:pt x="312" y="233"/>
                  </a:lnTo>
                  <a:lnTo>
                    <a:pt x="312" y="233"/>
                  </a:lnTo>
                  <a:lnTo>
                    <a:pt x="307" y="222"/>
                  </a:lnTo>
                  <a:lnTo>
                    <a:pt x="303" y="217"/>
                  </a:lnTo>
                  <a:lnTo>
                    <a:pt x="299" y="213"/>
                  </a:lnTo>
                  <a:lnTo>
                    <a:pt x="294" y="211"/>
                  </a:lnTo>
                  <a:lnTo>
                    <a:pt x="291" y="208"/>
                  </a:lnTo>
                  <a:lnTo>
                    <a:pt x="284" y="206"/>
                  </a:lnTo>
                  <a:lnTo>
                    <a:pt x="279" y="206"/>
                  </a:lnTo>
                  <a:lnTo>
                    <a:pt x="279" y="265"/>
                  </a:lnTo>
                  <a:lnTo>
                    <a:pt x="279" y="265"/>
                  </a:lnTo>
                  <a:lnTo>
                    <a:pt x="307" y="273"/>
                  </a:lnTo>
                  <a:lnTo>
                    <a:pt x="324" y="280"/>
                  </a:lnTo>
                  <a:lnTo>
                    <a:pt x="324" y="280"/>
                  </a:lnTo>
                  <a:lnTo>
                    <a:pt x="329" y="283"/>
                  </a:lnTo>
                  <a:lnTo>
                    <a:pt x="336" y="287"/>
                  </a:lnTo>
                  <a:lnTo>
                    <a:pt x="341" y="293"/>
                  </a:lnTo>
                  <a:lnTo>
                    <a:pt x="346" y="300"/>
                  </a:lnTo>
                  <a:lnTo>
                    <a:pt x="346" y="300"/>
                  </a:lnTo>
                  <a:lnTo>
                    <a:pt x="349" y="307"/>
                  </a:lnTo>
                  <a:lnTo>
                    <a:pt x="352" y="316"/>
                  </a:lnTo>
                  <a:lnTo>
                    <a:pt x="354" y="325"/>
                  </a:lnTo>
                  <a:lnTo>
                    <a:pt x="354" y="335"/>
                  </a:lnTo>
                  <a:lnTo>
                    <a:pt x="354" y="335"/>
                  </a:lnTo>
                  <a:lnTo>
                    <a:pt x="353" y="348"/>
                  </a:lnTo>
                  <a:lnTo>
                    <a:pt x="349" y="361"/>
                  </a:lnTo>
                  <a:lnTo>
                    <a:pt x="343" y="372"/>
                  </a:lnTo>
                  <a:lnTo>
                    <a:pt x="336" y="382"/>
                  </a:lnTo>
                  <a:lnTo>
                    <a:pt x="336" y="382"/>
                  </a:lnTo>
                  <a:close/>
                  <a:moveTo>
                    <a:pt x="357" y="5"/>
                  </a:moveTo>
                  <a:lnTo>
                    <a:pt x="357" y="5"/>
                  </a:lnTo>
                  <a:lnTo>
                    <a:pt x="354" y="13"/>
                  </a:lnTo>
                  <a:lnTo>
                    <a:pt x="351" y="19"/>
                  </a:lnTo>
                  <a:lnTo>
                    <a:pt x="346" y="24"/>
                  </a:lnTo>
                  <a:lnTo>
                    <a:pt x="339" y="25"/>
                  </a:lnTo>
                  <a:lnTo>
                    <a:pt x="203" y="25"/>
                  </a:lnTo>
                  <a:lnTo>
                    <a:pt x="203" y="25"/>
                  </a:lnTo>
                  <a:lnTo>
                    <a:pt x="199" y="24"/>
                  </a:lnTo>
                  <a:lnTo>
                    <a:pt x="197" y="23"/>
                  </a:lnTo>
                  <a:lnTo>
                    <a:pt x="192" y="18"/>
                  </a:lnTo>
                  <a:lnTo>
                    <a:pt x="188" y="10"/>
                  </a:lnTo>
                  <a:lnTo>
                    <a:pt x="185" y="0"/>
                  </a:lnTo>
                  <a:lnTo>
                    <a:pt x="185" y="0"/>
                  </a:lnTo>
                  <a:lnTo>
                    <a:pt x="167" y="13"/>
                  </a:lnTo>
                  <a:lnTo>
                    <a:pt x="148" y="28"/>
                  </a:lnTo>
                  <a:lnTo>
                    <a:pt x="130" y="44"/>
                  </a:lnTo>
                  <a:lnTo>
                    <a:pt x="113" y="63"/>
                  </a:lnTo>
                  <a:lnTo>
                    <a:pt x="98" y="83"/>
                  </a:lnTo>
                  <a:lnTo>
                    <a:pt x="81" y="103"/>
                  </a:lnTo>
                  <a:lnTo>
                    <a:pt x="68" y="126"/>
                  </a:lnTo>
                  <a:lnTo>
                    <a:pt x="55" y="149"/>
                  </a:lnTo>
                  <a:lnTo>
                    <a:pt x="43" y="173"/>
                  </a:lnTo>
                  <a:lnTo>
                    <a:pt x="33" y="197"/>
                  </a:lnTo>
                  <a:lnTo>
                    <a:pt x="23" y="222"/>
                  </a:lnTo>
                  <a:lnTo>
                    <a:pt x="15" y="247"/>
                  </a:lnTo>
                  <a:lnTo>
                    <a:pt x="9" y="272"/>
                  </a:lnTo>
                  <a:lnTo>
                    <a:pt x="4" y="297"/>
                  </a:lnTo>
                  <a:lnTo>
                    <a:pt x="1" y="321"/>
                  </a:lnTo>
                  <a:lnTo>
                    <a:pt x="0" y="345"/>
                  </a:lnTo>
                  <a:lnTo>
                    <a:pt x="0" y="345"/>
                  </a:lnTo>
                  <a:lnTo>
                    <a:pt x="1" y="372"/>
                  </a:lnTo>
                  <a:lnTo>
                    <a:pt x="4" y="386"/>
                  </a:lnTo>
                  <a:lnTo>
                    <a:pt x="6" y="398"/>
                  </a:lnTo>
                  <a:lnTo>
                    <a:pt x="9" y="411"/>
                  </a:lnTo>
                  <a:lnTo>
                    <a:pt x="13" y="422"/>
                  </a:lnTo>
                  <a:lnTo>
                    <a:pt x="16" y="432"/>
                  </a:lnTo>
                  <a:lnTo>
                    <a:pt x="21" y="442"/>
                  </a:lnTo>
                  <a:lnTo>
                    <a:pt x="28" y="452"/>
                  </a:lnTo>
                  <a:lnTo>
                    <a:pt x="33" y="461"/>
                  </a:lnTo>
                  <a:lnTo>
                    <a:pt x="46" y="477"/>
                  </a:lnTo>
                  <a:lnTo>
                    <a:pt x="63" y="492"/>
                  </a:lnTo>
                  <a:lnTo>
                    <a:pt x="79" y="505"/>
                  </a:lnTo>
                  <a:lnTo>
                    <a:pt x="99" y="515"/>
                  </a:lnTo>
                  <a:lnTo>
                    <a:pt x="119" y="524"/>
                  </a:lnTo>
                  <a:lnTo>
                    <a:pt x="142" y="531"/>
                  </a:lnTo>
                  <a:lnTo>
                    <a:pt x="165" y="537"/>
                  </a:lnTo>
                  <a:lnTo>
                    <a:pt x="190" y="541"/>
                  </a:lnTo>
                  <a:lnTo>
                    <a:pt x="217" y="544"/>
                  </a:lnTo>
                  <a:lnTo>
                    <a:pt x="243" y="546"/>
                  </a:lnTo>
                  <a:lnTo>
                    <a:pt x="270" y="546"/>
                  </a:lnTo>
                  <a:lnTo>
                    <a:pt x="270" y="546"/>
                  </a:lnTo>
                  <a:lnTo>
                    <a:pt x="298" y="546"/>
                  </a:lnTo>
                  <a:lnTo>
                    <a:pt x="324" y="544"/>
                  </a:lnTo>
                  <a:lnTo>
                    <a:pt x="351" y="541"/>
                  </a:lnTo>
                  <a:lnTo>
                    <a:pt x="376" y="537"/>
                  </a:lnTo>
                  <a:lnTo>
                    <a:pt x="399" y="531"/>
                  </a:lnTo>
                  <a:lnTo>
                    <a:pt x="422" y="524"/>
                  </a:lnTo>
                  <a:lnTo>
                    <a:pt x="442" y="515"/>
                  </a:lnTo>
                  <a:lnTo>
                    <a:pt x="461" y="505"/>
                  </a:lnTo>
                  <a:lnTo>
                    <a:pt x="478" y="492"/>
                  </a:lnTo>
                  <a:lnTo>
                    <a:pt x="495" y="477"/>
                  </a:lnTo>
                  <a:lnTo>
                    <a:pt x="508" y="461"/>
                  </a:lnTo>
                  <a:lnTo>
                    <a:pt x="513" y="452"/>
                  </a:lnTo>
                  <a:lnTo>
                    <a:pt x="520" y="442"/>
                  </a:lnTo>
                  <a:lnTo>
                    <a:pt x="525" y="432"/>
                  </a:lnTo>
                  <a:lnTo>
                    <a:pt x="528" y="422"/>
                  </a:lnTo>
                  <a:lnTo>
                    <a:pt x="532" y="411"/>
                  </a:lnTo>
                  <a:lnTo>
                    <a:pt x="535" y="398"/>
                  </a:lnTo>
                  <a:lnTo>
                    <a:pt x="537" y="386"/>
                  </a:lnTo>
                  <a:lnTo>
                    <a:pt x="540" y="372"/>
                  </a:lnTo>
                  <a:lnTo>
                    <a:pt x="541" y="345"/>
                  </a:lnTo>
                  <a:lnTo>
                    <a:pt x="541" y="345"/>
                  </a:lnTo>
                  <a:lnTo>
                    <a:pt x="540" y="321"/>
                  </a:lnTo>
                  <a:lnTo>
                    <a:pt x="536" y="298"/>
                  </a:lnTo>
                  <a:lnTo>
                    <a:pt x="532" y="273"/>
                  </a:lnTo>
                  <a:lnTo>
                    <a:pt x="525" y="250"/>
                  </a:lnTo>
                  <a:lnTo>
                    <a:pt x="517" y="226"/>
                  </a:lnTo>
                  <a:lnTo>
                    <a:pt x="507" y="201"/>
                  </a:lnTo>
                  <a:lnTo>
                    <a:pt x="496" y="177"/>
                  </a:lnTo>
                  <a:lnTo>
                    <a:pt x="485" y="154"/>
                  </a:lnTo>
                  <a:lnTo>
                    <a:pt x="471" y="131"/>
                  </a:lnTo>
                  <a:lnTo>
                    <a:pt x="456" y="109"/>
                  </a:lnTo>
                  <a:lnTo>
                    <a:pt x="441" y="88"/>
                  </a:lnTo>
                  <a:lnTo>
                    <a:pt x="426" y="69"/>
                  </a:lnTo>
                  <a:lnTo>
                    <a:pt x="408" y="50"/>
                  </a:lnTo>
                  <a:lnTo>
                    <a:pt x="392" y="34"/>
                  </a:lnTo>
                  <a:lnTo>
                    <a:pt x="374" y="19"/>
                  </a:lnTo>
                  <a:lnTo>
                    <a:pt x="357" y="5"/>
                  </a:lnTo>
                  <a:lnTo>
                    <a:pt x="357"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grpSp>
      <p:grpSp>
        <p:nvGrpSpPr>
          <p:cNvPr id="132" name="组合 131"/>
          <p:cNvGrpSpPr/>
          <p:nvPr>
            <p:custDataLst>
              <p:tags r:id="rId112"/>
            </p:custDataLst>
          </p:nvPr>
        </p:nvGrpSpPr>
        <p:grpSpPr>
          <a:xfrm>
            <a:off x="7120273" y="3996208"/>
            <a:ext cx="523727" cy="616150"/>
            <a:chOff x="4983163" y="3643313"/>
            <a:chExt cx="404813" cy="476250"/>
          </a:xfrm>
          <a:solidFill>
            <a:srgbClr val="9F7011"/>
          </a:solidFill>
        </p:grpSpPr>
        <p:sp>
          <p:nvSpPr>
            <p:cNvPr id="133" name="Freeform 16"/>
            <p:cNvSpPr>
              <a:spLocks noEditPoints="1"/>
            </p:cNvSpPr>
            <p:nvPr>
              <p:custDataLst>
                <p:tags r:id="rId113"/>
              </p:custDataLst>
            </p:nvPr>
          </p:nvSpPr>
          <p:spPr bwMode="auto">
            <a:xfrm>
              <a:off x="4983163" y="3643313"/>
              <a:ext cx="404813" cy="476250"/>
            </a:xfrm>
            <a:custGeom>
              <a:avLst/>
              <a:gdLst>
                <a:gd name="T0" fmla="*/ 177 w 511"/>
                <a:gd name="T1" fmla="*/ 27 h 601"/>
                <a:gd name="T2" fmla="*/ 169 w 511"/>
                <a:gd name="T3" fmla="*/ 35 h 601"/>
                <a:gd name="T4" fmla="*/ 168 w 511"/>
                <a:gd name="T5" fmla="*/ 40 h 601"/>
                <a:gd name="T6" fmla="*/ 173 w 511"/>
                <a:gd name="T7" fmla="*/ 49 h 601"/>
                <a:gd name="T8" fmla="*/ 185 w 511"/>
                <a:gd name="T9" fmla="*/ 185 h 601"/>
                <a:gd name="T10" fmla="*/ 183 w 511"/>
                <a:gd name="T11" fmla="*/ 220 h 601"/>
                <a:gd name="T12" fmla="*/ 172 w 511"/>
                <a:gd name="T13" fmla="*/ 270 h 601"/>
                <a:gd name="T14" fmla="*/ 152 w 511"/>
                <a:gd name="T15" fmla="*/ 319 h 601"/>
                <a:gd name="T16" fmla="*/ 28 w 511"/>
                <a:gd name="T17" fmla="*/ 543 h 601"/>
                <a:gd name="T18" fmla="*/ 30 w 511"/>
                <a:gd name="T19" fmla="*/ 562 h 601"/>
                <a:gd name="T20" fmla="*/ 39 w 511"/>
                <a:gd name="T21" fmla="*/ 571 h 601"/>
                <a:gd name="T22" fmla="*/ 458 w 511"/>
                <a:gd name="T23" fmla="*/ 573 h 601"/>
                <a:gd name="T24" fmla="*/ 471 w 511"/>
                <a:gd name="T25" fmla="*/ 571 h 601"/>
                <a:gd name="T26" fmla="*/ 480 w 511"/>
                <a:gd name="T27" fmla="*/ 562 h 601"/>
                <a:gd name="T28" fmla="*/ 482 w 511"/>
                <a:gd name="T29" fmla="*/ 543 h 601"/>
                <a:gd name="T30" fmla="*/ 359 w 511"/>
                <a:gd name="T31" fmla="*/ 321 h 601"/>
                <a:gd name="T32" fmla="*/ 338 w 511"/>
                <a:gd name="T33" fmla="*/ 274 h 601"/>
                <a:gd name="T34" fmla="*/ 327 w 511"/>
                <a:gd name="T35" fmla="*/ 223 h 601"/>
                <a:gd name="T36" fmla="*/ 324 w 511"/>
                <a:gd name="T37" fmla="*/ 51 h 601"/>
                <a:gd name="T38" fmla="*/ 339 w 511"/>
                <a:gd name="T39" fmla="*/ 49 h 601"/>
                <a:gd name="T40" fmla="*/ 344 w 511"/>
                <a:gd name="T41" fmla="*/ 40 h 601"/>
                <a:gd name="T42" fmla="*/ 344 w 511"/>
                <a:gd name="T43" fmla="*/ 34 h 601"/>
                <a:gd name="T44" fmla="*/ 333 w 511"/>
                <a:gd name="T45" fmla="*/ 27 h 601"/>
                <a:gd name="T46" fmla="*/ 458 w 511"/>
                <a:gd name="T47" fmla="*/ 601 h 601"/>
                <a:gd name="T48" fmla="*/ 45 w 511"/>
                <a:gd name="T49" fmla="*/ 601 h 601"/>
                <a:gd name="T50" fmla="*/ 26 w 511"/>
                <a:gd name="T51" fmla="*/ 594 h 601"/>
                <a:gd name="T52" fmla="*/ 11 w 511"/>
                <a:gd name="T53" fmla="*/ 581 h 601"/>
                <a:gd name="T54" fmla="*/ 4 w 511"/>
                <a:gd name="T55" fmla="*/ 569 h 601"/>
                <a:gd name="T56" fmla="*/ 0 w 511"/>
                <a:gd name="T57" fmla="*/ 549 h 601"/>
                <a:gd name="T58" fmla="*/ 4 w 511"/>
                <a:gd name="T59" fmla="*/ 531 h 601"/>
                <a:gd name="T60" fmla="*/ 128 w 511"/>
                <a:gd name="T61" fmla="*/ 305 h 601"/>
                <a:gd name="T62" fmla="*/ 147 w 511"/>
                <a:gd name="T63" fmla="*/ 263 h 601"/>
                <a:gd name="T64" fmla="*/ 157 w 511"/>
                <a:gd name="T65" fmla="*/ 216 h 601"/>
                <a:gd name="T66" fmla="*/ 159 w 511"/>
                <a:gd name="T67" fmla="*/ 71 h 601"/>
                <a:gd name="T68" fmla="*/ 150 w 511"/>
                <a:gd name="T69" fmla="*/ 65 h 601"/>
                <a:gd name="T70" fmla="*/ 143 w 511"/>
                <a:gd name="T71" fmla="*/ 51 h 601"/>
                <a:gd name="T72" fmla="*/ 142 w 511"/>
                <a:gd name="T73" fmla="*/ 34 h 601"/>
                <a:gd name="T74" fmla="*/ 145 w 511"/>
                <a:gd name="T75" fmla="*/ 20 h 601"/>
                <a:gd name="T76" fmla="*/ 159 w 511"/>
                <a:gd name="T77" fmla="*/ 5 h 601"/>
                <a:gd name="T78" fmla="*/ 179 w 511"/>
                <a:gd name="T79" fmla="*/ 0 h 601"/>
                <a:gd name="T80" fmla="*/ 341 w 511"/>
                <a:gd name="T81" fmla="*/ 0 h 601"/>
                <a:gd name="T82" fmla="*/ 359 w 511"/>
                <a:gd name="T83" fmla="*/ 10 h 601"/>
                <a:gd name="T84" fmla="*/ 371 w 511"/>
                <a:gd name="T85" fmla="*/ 27 h 601"/>
                <a:gd name="T86" fmla="*/ 371 w 511"/>
                <a:gd name="T87" fmla="*/ 46 h 601"/>
                <a:gd name="T88" fmla="*/ 364 w 511"/>
                <a:gd name="T89" fmla="*/ 61 h 601"/>
                <a:gd name="T90" fmla="*/ 352 w 511"/>
                <a:gd name="T91" fmla="*/ 72 h 601"/>
                <a:gd name="T92" fmla="*/ 352 w 511"/>
                <a:gd name="T93" fmla="*/ 204 h 601"/>
                <a:gd name="T94" fmla="*/ 359 w 511"/>
                <a:gd name="T95" fmla="*/ 250 h 601"/>
                <a:gd name="T96" fmla="*/ 376 w 511"/>
                <a:gd name="T97" fmla="*/ 295 h 601"/>
                <a:gd name="T98" fmla="*/ 503 w 511"/>
                <a:gd name="T99" fmla="*/ 524 h 601"/>
                <a:gd name="T100" fmla="*/ 510 w 511"/>
                <a:gd name="T101" fmla="*/ 543 h 601"/>
                <a:gd name="T102" fmla="*/ 508 w 511"/>
                <a:gd name="T103" fmla="*/ 563 h 601"/>
                <a:gd name="T104" fmla="*/ 503 w 511"/>
                <a:gd name="T105" fmla="*/ 576 h 601"/>
                <a:gd name="T106" fmla="*/ 490 w 511"/>
                <a:gd name="T107" fmla="*/ 591 h 601"/>
                <a:gd name="T108" fmla="*/ 472 w 511"/>
                <a:gd name="T109" fmla="*/ 599 h 601"/>
                <a:gd name="T110" fmla="*/ 458 w 511"/>
                <a:gd name="T111" fmla="*/ 601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1" h="601">
                  <a:moveTo>
                    <a:pt x="179" y="27"/>
                  </a:moveTo>
                  <a:lnTo>
                    <a:pt x="179" y="27"/>
                  </a:lnTo>
                  <a:lnTo>
                    <a:pt x="177" y="27"/>
                  </a:lnTo>
                  <a:lnTo>
                    <a:pt x="174" y="29"/>
                  </a:lnTo>
                  <a:lnTo>
                    <a:pt x="170" y="31"/>
                  </a:lnTo>
                  <a:lnTo>
                    <a:pt x="169" y="35"/>
                  </a:lnTo>
                  <a:lnTo>
                    <a:pt x="168" y="37"/>
                  </a:lnTo>
                  <a:lnTo>
                    <a:pt x="168" y="37"/>
                  </a:lnTo>
                  <a:lnTo>
                    <a:pt x="168" y="40"/>
                  </a:lnTo>
                  <a:lnTo>
                    <a:pt x="169" y="44"/>
                  </a:lnTo>
                  <a:lnTo>
                    <a:pt x="170" y="47"/>
                  </a:lnTo>
                  <a:lnTo>
                    <a:pt x="173" y="49"/>
                  </a:lnTo>
                  <a:lnTo>
                    <a:pt x="175" y="50"/>
                  </a:lnTo>
                  <a:lnTo>
                    <a:pt x="185" y="52"/>
                  </a:lnTo>
                  <a:lnTo>
                    <a:pt x="185" y="185"/>
                  </a:lnTo>
                  <a:lnTo>
                    <a:pt x="185" y="185"/>
                  </a:lnTo>
                  <a:lnTo>
                    <a:pt x="185" y="203"/>
                  </a:lnTo>
                  <a:lnTo>
                    <a:pt x="183" y="220"/>
                  </a:lnTo>
                  <a:lnTo>
                    <a:pt x="180" y="236"/>
                  </a:lnTo>
                  <a:lnTo>
                    <a:pt x="177" y="254"/>
                  </a:lnTo>
                  <a:lnTo>
                    <a:pt x="172" y="270"/>
                  </a:lnTo>
                  <a:lnTo>
                    <a:pt x="167" y="286"/>
                  </a:lnTo>
                  <a:lnTo>
                    <a:pt x="159" y="303"/>
                  </a:lnTo>
                  <a:lnTo>
                    <a:pt x="152" y="319"/>
                  </a:lnTo>
                  <a:lnTo>
                    <a:pt x="30" y="537"/>
                  </a:lnTo>
                  <a:lnTo>
                    <a:pt x="30" y="537"/>
                  </a:lnTo>
                  <a:lnTo>
                    <a:pt x="28" y="543"/>
                  </a:lnTo>
                  <a:lnTo>
                    <a:pt x="28" y="549"/>
                  </a:lnTo>
                  <a:lnTo>
                    <a:pt x="28" y="556"/>
                  </a:lnTo>
                  <a:lnTo>
                    <a:pt x="30" y="562"/>
                  </a:lnTo>
                  <a:lnTo>
                    <a:pt x="30" y="562"/>
                  </a:lnTo>
                  <a:lnTo>
                    <a:pt x="34" y="567"/>
                  </a:lnTo>
                  <a:lnTo>
                    <a:pt x="39" y="571"/>
                  </a:lnTo>
                  <a:lnTo>
                    <a:pt x="45" y="573"/>
                  </a:lnTo>
                  <a:lnTo>
                    <a:pt x="51" y="573"/>
                  </a:lnTo>
                  <a:lnTo>
                    <a:pt x="458" y="573"/>
                  </a:lnTo>
                  <a:lnTo>
                    <a:pt x="458" y="573"/>
                  </a:lnTo>
                  <a:lnTo>
                    <a:pt x="465" y="573"/>
                  </a:lnTo>
                  <a:lnTo>
                    <a:pt x="471" y="571"/>
                  </a:lnTo>
                  <a:lnTo>
                    <a:pt x="476" y="567"/>
                  </a:lnTo>
                  <a:lnTo>
                    <a:pt x="480" y="562"/>
                  </a:lnTo>
                  <a:lnTo>
                    <a:pt x="480" y="562"/>
                  </a:lnTo>
                  <a:lnTo>
                    <a:pt x="482" y="556"/>
                  </a:lnTo>
                  <a:lnTo>
                    <a:pt x="483" y="549"/>
                  </a:lnTo>
                  <a:lnTo>
                    <a:pt x="482" y="543"/>
                  </a:lnTo>
                  <a:lnTo>
                    <a:pt x="480" y="537"/>
                  </a:lnTo>
                  <a:lnTo>
                    <a:pt x="359" y="321"/>
                  </a:lnTo>
                  <a:lnTo>
                    <a:pt x="359" y="321"/>
                  </a:lnTo>
                  <a:lnTo>
                    <a:pt x="352" y="306"/>
                  </a:lnTo>
                  <a:lnTo>
                    <a:pt x="344" y="290"/>
                  </a:lnTo>
                  <a:lnTo>
                    <a:pt x="338" y="274"/>
                  </a:lnTo>
                  <a:lnTo>
                    <a:pt x="333" y="256"/>
                  </a:lnTo>
                  <a:lnTo>
                    <a:pt x="329" y="240"/>
                  </a:lnTo>
                  <a:lnTo>
                    <a:pt x="327" y="223"/>
                  </a:lnTo>
                  <a:lnTo>
                    <a:pt x="326" y="205"/>
                  </a:lnTo>
                  <a:lnTo>
                    <a:pt x="324" y="188"/>
                  </a:lnTo>
                  <a:lnTo>
                    <a:pt x="324" y="51"/>
                  </a:lnTo>
                  <a:lnTo>
                    <a:pt x="336" y="50"/>
                  </a:lnTo>
                  <a:lnTo>
                    <a:pt x="336" y="50"/>
                  </a:lnTo>
                  <a:lnTo>
                    <a:pt x="339" y="49"/>
                  </a:lnTo>
                  <a:lnTo>
                    <a:pt x="342" y="47"/>
                  </a:lnTo>
                  <a:lnTo>
                    <a:pt x="344" y="44"/>
                  </a:lnTo>
                  <a:lnTo>
                    <a:pt x="344" y="40"/>
                  </a:lnTo>
                  <a:lnTo>
                    <a:pt x="344" y="37"/>
                  </a:lnTo>
                  <a:lnTo>
                    <a:pt x="344" y="37"/>
                  </a:lnTo>
                  <a:lnTo>
                    <a:pt x="344" y="34"/>
                  </a:lnTo>
                  <a:lnTo>
                    <a:pt x="342" y="31"/>
                  </a:lnTo>
                  <a:lnTo>
                    <a:pt x="339" y="27"/>
                  </a:lnTo>
                  <a:lnTo>
                    <a:pt x="333" y="27"/>
                  </a:lnTo>
                  <a:lnTo>
                    <a:pt x="179" y="27"/>
                  </a:lnTo>
                  <a:lnTo>
                    <a:pt x="179" y="27"/>
                  </a:lnTo>
                  <a:close/>
                  <a:moveTo>
                    <a:pt x="458" y="601"/>
                  </a:moveTo>
                  <a:lnTo>
                    <a:pt x="51" y="601"/>
                  </a:lnTo>
                  <a:lnTo>
                    <a:pt x="51" y="601"/>
                  </a:lnTo>
                  <a:lnTo>
                    <a:pt x="45" y="601"/>
                  </a:lnTo>
                  <a:lnTo>
                    <a:pt x="39" y="599"/>
                  </a:lnTo>
                  <a:lnTo>
                    <a:pt x="31" y="597"/>
                  </a:lnTo>
                  <a:lnTo>
                    <a:pt x="26" y="594"/>
                  </a:lnTo>
                  <a:lnTo>
                    <a:pt x="20" y="591"/>
                  </a:lnTo>
                  <a:lnTo>
                    <a:pt x="15" y="586"/>
                  </a:lnTo>
                  <a:lnTo>
                    <a:pt x="11" y="581"/>
                  </a:lnTo>
                  <a:lnTo>
                    <a:pt x="8" y="576"/>
                  </a:lnTo>
                  <a:lnTo>
                    <a:pt x="8" y="576"/>
                  </a:lnTo>
                  <a:lnTo>
                    <a:pt x="4" y="569"/>
                  </a:lnTo>
                  <a:lnTo>
                    <a:pt x="1" y="563"/>
                  </a:lnTo>
                  <a:lnTo>
                    <a:pt x="0" y="557"/>
                  </a:lnTo>
                  <a:lnTo>
                    <a:pt x="0" y="549"/>
                  </a:lnTo>
                  <a:lnTo>
                    <a:pt x="0" y="543"/>
                  </a:lnTo>
                  <a:lnTo>
                    <a:pt x="1" y="537"/>
                  </a:lnTo>
                  <a:lnTo>
                    <a:pt x="4" y="531"/>
                  </a:lnTo>
                  <a:lnTo>
                    <a:pt x="6" y="524"/>
                  </a:lnTo>
                  <a:lnTo>
                    <a:pt x="128" y="305"/>
                  </a:lnTo>
                  <a:lnTo>
                    <a:pt x="128" y="305"/>
                  </a:lnTo>
                  <a:lnTo>
                    <a:pt x="134" y="291"/>
                  </a:lnTo>
                  <a:lnTo>
                    <a:pt x="140" y="276"/>
                  </a:lnTo>
                  <a:lnTo>
                    <a:pt x="147" y="263"/>
                  </a:lnTo>
                  <a:lnTo>
                    <a:pt x="150" y="248"/>
                  </a:lnTo>
                  <a:lnTo>
                    <a:pt x="154" y="231"/>
                  </a:lnTo>
                  <a:lnTo>
                    <a:pt x="157" y="216"/>
                  </a:lnTo>
                  <a:lnTo>
                    <a:pt x="158" y="200"/>
                  </a:lnTo>
                  <a:lnTo>
                    <a:pt x="159" y="185"/>
                  </a:lnTo>
                  <a:lnTo>
                    <a:pt x="159" y="71"/>
                  </a:lnTo>
                  <a:lnTo>
                    <a:pt x="159" y="71"/>
                  </a:lnTo>
                  <a:lnTo>
                    <a:pt x="154" y="69"/>
                  </a:lnTo>
                  <a:lnTo>
                    <a:pt x="150" y="65"/>
                  </a:lnTo>
                  <a:lnTo>
                    <a:pt x="147" y="60"/>
                  </a:lnTo>
                  <a:lnTo>
                    <a:pt x="144" y="56"/>
                  </a:lnTo>
                  <a:lnTo>
                    <a:pt x="143" y="51"/>
                  </a:lnTo>
                  <a:lnTo>
                    <a:pt x="142" y="45"/>
                  </a:lnTo>
                  <a:lnTo>
                    <a:pt x="142" y="40"/>
                  </a:lnTo>
                  <a:lnTo>
                    <a:pt x="142" y="34"/>
                  </a:lnTo>
                  <a:lnTo>
                    <a:pt x="142" y="34"/>
                  </a:lnTo>
                  <a:lnTo>
                    <a:pt x="143" y="26"/>
                  </a:lnTo>
                  <a:lnTo>
                    <a:pt x="145" y="20"/>
                  </a:lnTo>
                  <a:lnTo>
                    <a:pt x="149" y="13"/>
                  </a:lnTo>
                  <a:lnTo>
                    <a:pt x="154" y="8"/>
                  </a:lnTo>
                  <a:lnTo>
                    <a:pt x="159" y="5"/>
                  </a:lnTo>
                  <a:lnTo>
                    <a:pt x="165" y="2"/>
                  </a:lnTo>
                  <a:lnTo>
                    <a:pt x="173" y="0"/>
                  </a:lnTo>
                  <a:lnTo>
                    <a:pt x="179" y="0"/>
                  </a:lnTo>
                  <a:lnTo>
                    <a:pt x="333" y="0"/>
                  </a:lnTo>
                  <a:lnTo>
                    <a:pt x="333" y="0"/>
                  </a:lnTo>
                  <a:lnTo>
                    <a:pt x="341" y="0"/>
                  </a:lnTo>
                  <a:lnTo>
                    <a:pt x="348" y="2"/>
                  </a:lnTo>
                  <a:lnTo>
                    <a:pt x="354" y="5"/>
                  </a:lnTo>
                  <a:lnTo>
                    <a:pt x="359" y="10"/>
                  </a:lnTo>
                  <a:lnTo>
                    <a:pt x="364" y="15"/>
                  </a:lnTo>
                  <a:lnTo>
                    <a:pt x="368" y="21"/>
                  </a:lnTo>
                  <a:lnTo>
                    <a:pt x="371" y="27"/>
                  </a:lnTo>
                  <a:lnTo>
                    <a:pt x="372" y="35"/>
                  </a:lnTo>
                  <a:lnTo>
                    <a:pt x="372" y="35"/>
                  </a:lnTo>
                  <a:lnTo>
                    <a:pt x="371" y="46"/>
                  </a:lnTo>
                  <a:lnTo>
                    <a:pt x="369" y="51"/>
                  </a:lnTo>
                  <a:lnTo>
                    <a:pt x="368" y="56"/>
                  </a:lnTo>
                  <a:lnTo>
                    <a:pt x="364" y="61"/>
                  </a:lnTo>
                  <a:lnTo>
                    <a:pt x="362" y="66"/>
                  </a:lnTo>
                  <a:lnTo>
                    <a:pt x="357" y="70"/>
                  </a:lnTo>
                  <a:lnTo>
                    <a:pt x="352" y="72"/>
                  </a:lnTo>
                  <a:lnTo>
                    <a:pt x="352" y="188"/>
                  </a:lnTo>
                  <a:lnTo>
                    <a:pt x="352" y="188"/>
                  </a:lnTo>
                  <a:lnTo>
                    <a:pt x="352" y="204"/>
                  </a:lnTo>
                  <a:lnTo>
                    <a:pt x="354" y="219"/>
                  </a:lnTo>
                  <a:lnTo>
                    <a:pt x="357" y="235"/>
                  </a:lnTo>
                  <a:lnTo>
                    <a:pt x="359" y="250"/>
                  </a:lnTo>
                  <a:lnTo>
                    <a:pt x="364" y="265"/>
                  </a:lnTo>
                  <a:lnTo>
                    <a:pt x="369" y="280"/>
                  </a:lnTo>
                  <a:lnTo>
                    <a:pt x="376" y="295"/>
                  </a:lnTo>
                  <a:lnTo>
                    <a:pt x="383" y="309"/>
                  </a:lnTo>
                  <a:lnTo>
                    <a:pt x="503" y="524"/>
                  </a:lnTo>
                  <a:lnTo>
                    <a:pt x="503" y="524"/>
                  </a:lnTo>
                  <a:lnTo>
                    <a:pt x="507" y="529"/>
                  </a:lnTo>
                  <a:lnTo>
                    <a:pt x="508" y="537"/>
                  </a:lnTo>
                  <a:lnTo>
                    <a:pt x="510" y="543"/>
                  </a:lnTo>
                  <a:lnTo>
                    <a:pt x="511" y="549"/>
                  </a:lnTo>
                  <a:lnTo>
                    <a:pt x="510" y="556"/>
                  </a:lnTo>
                  <a:lnTo>
                    <a:pt x="508" y="563"/>
                  </a:lnTo>
                  <a:lnTo>
                    <a:pt x="506" y="569"/>
                  </a:lnTo>
                  <a:lnTo>
                    <a:pt x="503" y="576"/>
                  </a:lnTo>
                  <a:lnTo>
                    <a:pt x="503" y="576"/>
                  </a:lnTo>
                  <a:lnTo>
                    <a:pt x="500" y="581"/>
                  </a:lnTo>
                  <a:lnTo>
                    <a:pt x="495" y="586"/>
                  </a:lnTo>
                  <a:lnTo>
                    <a:pt x="490" y="591"/>
                  </a:lnTo>
                  <a:lnTo>
                    <a:pt x="485" y="594"/>
                  </a:lnTo>
                  <a:lnTo>
                    <a:pt x="478" y="597"/>
                  </a:lnTo>
                  <a:lnTo>
                    <a:pt x="472" y="599"/>
                  </a:lnTo>
                  <a:lnTo>
                    <a:pt x="466" y="601"/>
                  </a:lnTo>
                  <a:lnTo>
                    <a:pt x="458" y="601"/>
                  </a:lnTo>
                  <a:lnTo>
                    <a:pt x="458" y="6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34" name="Freeform 17"/>
            <p:cNvSpPr>
              <a:spLocks noEditPoints="1"/>
            </p:cNvSpPr>
            <p:nvPr>
              <p:custDataLst>
                <p:tags r:id="rId114"/>
              </p:custDataLst>
            </p:nvPr>
          </p:nvSpPr>
          <p:spPr bwMode="auto">
            <a:xfrm>
              <a:off x="5035550" y="3914775"/>
              <a:ext cx="298450" cy="160338"/>
            </a:xfrm>
            <a:custGeom>
              <a:avLst/>
              <a:gdLst>
                <a:gd name="T0" fmla="*/ 240 w 375"/>
                <a:gd name="T1" fmla="*/ 176 h 202"/>
                <a:gd name="T2" fmla="*/ 230 w 375"/>
                <a:gd name="T3" fmla="*/ 172 h 202"/>
                <a:gd name="T4" fmla="*/ 225 w 375"/>
                <a:gd name="T5" fmla="*/ 162 h 202"/>
                <a:gd name="T6" fmla="*/ 226 w 375"/>
                <a:gd name="T7" fmla="*/ 157 h 202"/>
                <a:gd name="T8" fmla="*/ 234 w 375"/>
                <a:gd name="T9" fmla="*/ 149 h 202"/>
                <a:gd name="T10" fmla="*/ 240 w 375"/>
                <a:gd name="T11" fmla="*/ 148 h 202"/>
                <a:gd name="T12" fmla="*/ 250 w 375"/>
                <a:gd name="T13" fmla="*/ 152 h 202"/>
                <a:gd name="T14" fmla="*/ 254 w 375"/>
                <a:gd name="T15" fmla="*/ 162 h 202"/>
                <a:gd name="T16" fmla="*/ 253 w 375"/>
                <a:gd name="T17" fmla="*/ 168 h 202"/>
                <a:gd name="T18" fmla="*/ 245 w 375"/>
                <a:gd name="T19" fmla="*/ 176 h 202"/>
                <a:gd name="T20" fmla="*/ 240 w 375"/>
                <a:gd name="T21" fmla="*/ 176 h 202"/>
                <a:gd name="T22" fmla="*/ 208 w 375"/>
                <a:gd name="T23" fmla="*/ 51 h 202"/>
                <a:gd name="T24" fmla="*/ 211 w 375"/>
                <a:gd name="T25" fmla="*/ 41 h 202"/>
                <a:gd name="T26" fmla="*/ 221 w 375"/>
                <a:gd name="T27" fmla="*/ 37 h 202"/>
                <a:gd name="T28" fmla="*/ 226 w 375"/>
                <a:gd name="T29" fmla="*/ 38 h 202"/>
                <a:gd name="T30" fmla="*/ 234 w 375"/>
                <a:gd name="T31" fmla="*/ 46 h 202"/>
                <a:gd name="T32" fmla="*/ 235 w 375"/>
                <a:gd name="T33" fmla="*/ 51 h 202"/>
                <a:gd name="T34" fmla="*/ 231 w 375"/>
                <a:gd name="T35" fmla="*/ 61 h 202"/>
                <a:gd name="T36" fmla="*/ 221 w 375"/>
                <a:gd name="T37" fmla="*/ 64 h 202"/>
                <a:gd name="T38" fmla="*/ 215 w 375"/>
                <a:gd name="T39" fmla="*/ 63 h 202"/>
                <a:gd name="T40" fmla="*/ 208 w 375"/>
                <a:gd name="T41" fmla="*/ 56 h 202"/>
                <a:gd name="T42" fmla="*/ 208 w 375"/>
                <a:gd name="T43" fmla="*/ 51 h 202"/>
                <a:gd name="T44" fmla="*/ 116 w 375"/>
                <a:gd name="T45" fmla="*/ 126 h 202"/>
                <a:gd name="T46" fmla="*/ 106 w 375"/>
                <a:gd name="T47" fmla="*/ 121 h 202"/>
                <a:gd name="T48" fmla="*/ 102 w 375"/>
                <a:gd name="T49" fmla="*/ 111 h 202"/>
                <a:gd name="T50" fmla="*/ 104 w 375"/>
                <a:gd name="T51" fmla="*/ 106 h 202"/>
                <a:gd name="T52" fmla="*/ 111 w 375"/>
                <a:gd name="T53" fmla="*/ 98 h 202"/>
                <a:gd name="T54" fmla="*/ 116 w 375"/>
                <a:gd name="T55" fmla="*/ 97 h 202"/>
                <a:gd name="T56" fmla="*/ 126 w 375"/>
                <a:gd name="T57" fmla="*/ 101 h 202"/>
                <a:gd name="T58" fmla="*/ 130 w 375"/>
                <a:gd name="T59" fmla="*/ 111 h 202"/>
                <a:gd name="T60" fmla="*/ 129 w 375"/>
                <a:gd name="T61" fmla="*/ 117 h 202"/>
                <a:gd name="T62" fmla="*/ 121 w 375"/>
                <a:gd name="T63" fmla="*/ 124 h 202"/>
                <a:gd name="T64" fmla="*/ 116 w 375"/>
                <a:gd name="T65" fmla="*/ 126 h 202"/>
                <a:gd name="T66" fmla="*/ 367 w 375"/>
                <a:gd name="T67" fmla="*/ 162 h 202"/>
                <a:gd name="T68" fmla="*/ 95 w 375"/>
                <a:gd name="T69" fmla="*/ 0 h 202"/>
                <a:gd name="T70" fmla="*/ 8 w 375"/>
                <a:gd name="T71" fmla="*/ 162 h 202"/>
                <a:gd name="T72" fmla="*/ 5 w 375"/>
                <a:gd name="T73" fmla="*/ 169 h 202"/>
                <a:gd name="T74" fmla="*/ 0 w 375"/>
                <a:gd name="T75" fmla="*/ 183 h 202"/>
                <a:gd name="T76" fmla="*/ 1 w 375"/>
                <a:gd name="T77" fmla="*/ 195 h 202"/>
                <a:gd name="T78" fmla="*/ 10 w 375"/>
                <a:gd name="T79" fmla="*/ 202 h 202"/>
                <a:gd name="T80" fmla="*/ 357 w 375"/>
                <a:gd name="T81" fmla="*/ 202 h 202"/>
                <a:gd name="T82" fmla="*/ 364 w 375"/>
                <a:gd name="T83" fmla="*/ 202 h 202"/>
                <a:gd name="T84" fmla="*/ 374 w 375"/>
                <a:gd name="T85" fmla="*/ 195 h 202"/>
                <a:gd name="T86" fmla="*/ 375 w 375"/>
                <a:gd name="T87" fmla="*/ 183 h 202"/>
                <a:gd name="T88" fmla="*/ 370 w 375"/>
                <a:gd name="T89" fmla="*/ 169 h 202"/>
                <a:gd name="T90" fmla="*/ 367 w 375"/>
                <a:gd name="T91" fmla="*/ 16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 h="202">
                  <a:moveTo>
                    <a:pt x="240" y="176"/>
                  </a:moveTo>
                  <a:lnTo>
                    <a:pt x="240" y="176"/>
                  </a:lnTo>
                  <a:lnTo>
                    <a:pt x="234" y="176"/>
                  </a:lnTo>
                  <a:lnTo>
                    <a:pt x="230" y="172"/>
                  </a:lnTo>
                  <a:lnTo>
                    <a:pt x="226" y="168"/>
                  </a:lnTo>
                  <a:lnTo>
                    <a:pt x="225" y="162"/>
                  </a:lnTo>
                  <a:lnTo>
                    <a:pt x="225" y="162"/>
                  </a:lnTo>
                  <a:lnTo>
                    <a:pt x="226" y="157"/>
                  </a:lnTo>
                  <a:lnTo>
                    <a:pt x="230" y="152"/>
                  </a:lnTo>
                  <a:lnTo>
                    <a:pt x="234" y="149"/>
                  </a:lnTo>
                  <a:lnTo>
                    <a:pt x="240" y="148"/>
                  </a:lnTo>
                  <a:lnTo>
                    <a:pt x="240" y="148"/>
                  </a:lnTo>
                  <a:lnTo>
                    <a:pt x="245" y="149"/>
                  </a:lnTo>
                  <a:lnTo>
                    <a:pt x="250" y="152"/>
                  </a:lnTo>
                  <a:lnTo>
                    <a:pt x="253" y="157"/>
                  </a:lnTo>
                  <a:lnTo>
                    <a:pt x="254" y="162"/>
                  </a:lnTo>
                  <a:lnTo>
                    <a:pt x="254" y="162"/>
                  </a:lnTo>
                  <a:lnTo>
                    <a:pt x="253" y="168"/>
                  </a:lnTo>
                  <a:lnTo>
                    <a:pt x="250" y="172"/>
                  </a:lnTo>
                  <a:lnTo>
                    <a:pt x="245" y="176"/>
                  </a:lnTo>
                  <a:lnTo>
                    <a:pt x="240" y="176"/>
                  </a:lnTo>
                  <a:lnTo>
                    <a:pt x="240" y="176"/>
                  </a:lnTo>
                  <a:close/>
                  <a:moveTo>
                    <a:pt x="208" y="51"/>
                  </a:moveTo>
                  <a:lnTo>
                    <a:pt x="208" y="51"/>
                  </a:lnTo>
                  <a:lnTo>
                    <a:pt x="208" y="46"/>
                  </a:lnTo>
                  <a:lnTo>
                    <a:pt x="211" y="41"/>
                  </a:lnTo>
                  <a:lnTo>
                    <a:pt x="215" y="38"/>
                  </a:lnTo>
                  <a:lnTo>
                    <a:pt x="221" y="37"/>
                  </a:lnTo>
                  <a:lnTo>
                    <a:pt x="221" y="37"/>
                  </a:lnTo>
                  <a:lnTo>
                    <a:pt x="226" y="38"/>
                  </a:lnTo>
                  <a:lnTo>
                    <a:pt x="231" y="41"/>
                  </a:lnTo>
                  <a:lnTo>
                    <a:pt x="234" y="46"/>
                  </a:lnTo>
                  <a:lnTo>
                    <a:pt x="235" y="51"/>
                  </a:lnTo>
                  <a:lnTo>
                    <a:pt x="235" y="51"/>
                  </a:lnTo>
                  <a:lnTo>
                    <a:pt x="234" y="56"/>
                  </a:lnTo>
                  <a:lnTo>
                    <a:pt x="231" y="61"/>
                  </a:lnTo>
                  <a:lnTo>
                    <a:pt x="226" y="63"/>
                  </a:lnTo>
                  <a:lnTo>
                    <a:pt x="221" y="64"/>
                  </a:lnTo>
                  <a:lnTo>
                    <a:pt x="221" y="64"/>
                  </a:lnTo>
                  <a:lnTo>
                    <a:pt x="215" y="63"/>
                  </a:lnTo>
                  <a:lnTo>
                    <a:pt x="211" y="61"/>
                  </a:lnTo>
                  <a:lnTo>
                    <a:pt x="208" y="56"/>
                  </a:lnTo>
                  <a:lnTo>
                    <a:pt x="208" y="51"/>
                  </a:lnTo>
                  <a:lnTo>
                    <a:pt x="208" y="51"/>
                  </a:lnTo>
                  <a:close/>
                  <a:moveTo>
                    <a:pt x="116" y="126"/>
                  </a:moveTo>
                  <a:lnTo>
                    <a:pt x="116" y="126"/>
                  </a:lnTo>
                  <a:lnTo>
                    <a:pt x="111" y="124"/>
                  </a:lnTo>
                  <a:lnTo>
                    <a:pt x="106" y="121"/>
                  </a:lnTo>
                  <a:lnTo>
                    <a:pt x="104" y="117"/>
                  </a:lnTo>
                  <a:lnTo>
                    <a:pt x="102" y="111"/>
                  </a:lnTo>
                  <a:lnTo>
                    <a:pt x="102" y="111"/>
                  </a:lnTo>
                  <a:lnTo>
                    <a:pt x="104" y="106"/>
                  </a:lnTo>
                  <a:lnTo>
                    <a:pt x="106" y="101"/>
                  </a:lnTo>
                  <a:lnTo>
                    <a:pt x="111" y="98"/>
                  </a:lnTo>
                  <a:lnTo>
                    <a:pt x="116" y="97"/>
                  </a:lnTo>
                  <a:lnTo>
                    <a:pt x="116" y="97"/>
                  </a:lnTo>
                  <a:lnTo>
                    <a:pt x="121" y="98"/>
                  </a:lnTo>
                  <a:lnTo>
                    <a:pt x="126" y="101"/>
                  </a:lnTo>
                  <a:lnTo>
                    <a:pt x="129" y="106"/>
                  </a:lnTo>
                  <a:lnTo>
                    <a:pt x="130" y="111"/>
                  </a:lnTo>
                  <a:lnTo>
                    <a:pt x="130" y="111"/>
                  </a:lnTo>
                  <a:lnTo>
                    <a:pt x="129" y="117"/>
                  </a:lnTo>
                  <a:lnTo>
                    <a:pt x="126" y="121"/>
                  </a:lnTo>
                  <a:lnTo>
                    <a:pt x="121" y="124"/>
                  </a:lnTo>
                  <a:lnTo>
                    <a:pt x="116" y="126"/>
                  </a:lnTo>
                  <a:lnTo>
                    <a:pt x="116" y="126"/>
                  </a:lnTo>
                  <a:close/>
                  <a:moveTo>
                    <a:pt x="367" y="162"/>
                  </a:moveTo>
                  <a:lnTo>
                    <a:pt x="367" y="162"/>
                  </a:lnTo>
                  <a:lnTo>
                    <a:pt x="279" y="0"/>
                  </a:lnTo>
                  <a:lnTo>
                    <a:pt x="95" y="0"/>
                  </a:lnTo>
                  <a:lnTo>
                    <a:pt x="95" y="0"/>
                  </a:lnTo>
                  <a:lnTo>
                    <a:pt x="8" y="162"/>
                  </a:lnTo>
                  <a:lnTo>
                    <a:pt x="8" y="162"/>
                  </a:lnTo>
                  <a:lnTo>
                    <a:pt x="5" y="169"/>
                  </a:lnTo>
                  <a:lnTo>
                    <a:pt x="1" y="176"/>
                  </a:lnTo>
                  <a:lnTo>
                    <a:pt x="0" y="183"/>
                  </a:lnTo>
                  <a:lnTo>
                    <a:pt x="0" y="190"/>
                  </a:lnTo>
                  <a:lnTo>
                    <a:pt x="1" y="195"/>
                  </a:lnTo>
                  <a:lnTo>
                    <a:pt x="5" y="198"/>
                  </a:lnTo>
                  <a:lnTo>
                    <a:pt x="10" y="202"/>
                  </a:lnTo>
                  <a:lnTo>
                    <a:pt x="17" y="202"/>
                  </a:lnTo>
                  <a:lnTo>
                    <a:pt x="357" y="202"/>
                  </a:lnTo>
                  <a:lnTo>
                    <a:pt x="357" y="202"/>
                  </a:lnTo>
                  <a:lnTo>
                    <a:pt x="364" y="202"/>
                  </a:lnTo>
                  <a:lnTo>
                    <a:pt x="370" y="198"/>
                  </a:lnTo>
                  <a:lnTo>
                    <a:pt x="374" y="195"/>
                  </a:lnTo>
                  <a:lnTo>
                    <a:pt x="375" y="190"/>
                  </a:lnTo>
                  <a:lnTo>
                    <a:pt x="375" y="183"/>
                  </a:lnTo>
                  <a:lnTo>
                    <a:pt x="373" y="176"/>
                  </a:lnTo>
                  <a:lnTo>
                    <a:pt x="370" y="169"/>
                  </a:lnTo>
                  <a:lnTo>
                    <a:pt x="367" y="162"/>
                  </a:lnTo>
                  <a:lnTo>
                    <a:pt x="367" y="1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grpSp>
      <p:grpSp>
        <p:nvGrpSpPr>
          <p:cNvPr id="135" name="组合 134"/>
          <p:cNvGrpSpPr/>
          <p:nvPr>
            <p:custDataLst>
              <p:tags r:id="rId115"/>
            </p:custDataLst>
          </p:nvPr>
        </p:nvGrpSpPr>
        <p:grpSpPr>
          <a:xfrm>
            <a:off x="5899581" y="5580557"/>
            <a:ext cx="485885" cy="550669"/>
            <a:chOff x="6715125" y="3611563"/>
            <a:chExt cx="476250" cy="539750"/>
          </a:xfrm>
          <a:solidFill>
            <a:srgbClr val="9F7011"/>
          </a:solidFill>
        </p:grpSpPr>
        <p:sp>
          <p:nvSpPr>
            <p:cNvPr id="136" name="Freeform 5"/>
            <p:cNvSpPr>
              <a:spLocks noEditPoints="1"/>
            </p:cNvSpPr>
            <p:nvPr>
              <p:custDataLst>
                <p:tags r:id="rId116"/>
              </p:custDataLst>
            </p:nvPr>
          </p:nvSpPr>
          <p:spPr bwMode="auto">
            <a:xfrm>
              <a:off x="6886575" y="3611563"/>
              <a:ext cx="131763" cy="131763"/>
            </a:xfrm>
            <a:custGeom>
              <a:avLst/>
              <a:gdLst>
                <a:gd name="T0" fmla="*/ 84 w 166"/>
                <a:gd name="T1" fmla="*/ 125 h 166"/>
                <a:gd name="T2" fmla="*/ 68 w 166"/>
                <a:gd name="T3" fmla="*/ 121 h 166"/>
                <a:gd name="T4" fmla="*/ 54 w 166"/>
                <a:gd name="T5" fmla="*/ 112 h 166"/>
                <a:gd name="T6" fmla="*/ 45 w 166"/>
                <a:gd name="T7" fmla="*/ 100 h 166"/>
                <a:gd name="T8" fmla="*/ 41 w 166"/>
                <a:gd name="T9" fmla="*/ 84 h 166"/>
                <a:gd name="T10" fmla="*/ 42 w 166"/>
                <a:gd name="T11" fmla="*/ 75 h 166"/>
                <a:gd name="T12" fmla="*/ 49 w 166"/>
                <a:gd name="T13" fmla="*/ 60 h 166"/>
                <a:gd name="T14" fmla="*/ 60 w 166"/>
                <a:gd name="T15" fmla="*/ 48 h 166"/>
                <a:gd name="T16" fmla="*/ 75 w 166"/>
                <a:gd name="T17" fmla="*/ 42 h 166"/>
                <a:gd name="T18" fmla="*/ 84 w 166"/>
                <a:gd name="T19" fmla="*/ 41 h 166"/>
                <a:gd name="T20" fmla="*/ 100 w 166"/>
                <a:gd name="T21" fmla="*/ 45 h 166"/>
                <a:gd name="T22" fmla="*/ 113 w 166"/>
                <a:gd name="T23" fmla="*/ 53 h 166"/>
                <a:gd name="T24" fmla="*/ 121 w 166"/>
                <a:gd name="T25" fmla="*/ 67 h 166"/>
                <a:gd name="T26" fmla="*/ 125 w 166"/>
                <a:gd name="T27" fmla="*/ 84 h 166"/>
                <a:gd name="T28" fmla="*/ 124 w 166"/>
                <a:gd name="T29" fmla="*/ 91 h 166"/>
                <a:gd name="T30" fmla="*/ 118 w 166"/>
                <a:gd name="T31" fmla="*/ 106 h 166"/>
                <a:gd name="T32" fmla="*/ 106 w 166"/>
                <a:gd name="T33" fmla="*/ 117 h 166"/>
                <a:gd name="T34" fmla="*/ 91 w 166"/>
                <a:gd name="T35" fmla="*/ 124 h 166"/>
                <a:gd name="T36" fmla="*/ 84 w 166"/>
                <a:gd name="T37" fmla="*/ 125 h 166"/>
                <a:gd name="T38" fmla="*/ 166 w 166"/>
                <a:gd name="T39" fmla="*/ 84 h 166"/>
                <a:gd name="T40" fmla="*/ 165 w 166"/>
                <a:gd name="T41" fmla="*/ 66 h 166"/>
                <a:gd name="T42" fmla="*/ 160 w 166"/>
                <a:gd name="T43" fmla="*/ 51 h 166"/>
                <a:gd name="T44" fmla="*/ 153 w 166"/>
                <a:gd name="T45" fmla="*/ 36 h 166"/>
                <a:gd name="T46" fmla="*/ 143 w 166"/>
                <a:gd name="T47" fmla="*/ 23 h 166"/>
                <a:gd name="T48" fmla="*/ 130 w 166"/>
                <a:gd name="T49" fmla="*/ 13 h 166"/>
                <a:gd name="T50" fmla="*/ 115 w 166"/>
                <a:gd name="T51" fmla="*/ 6 h 166"/>
                <a:gd name="T52" fmla="*/ 100 w 166"/>
                <a:gd name="T53" fmla="*/ 1 h 166"/>
                <a:gd name="T54" fmla="*/ 84 w 166"/>
                <a:gd name="T55" fmla="*/ 0 h 166"/>
                <a:gd name="T56" fmla="*/ 75 w 166"/>
                <a:gd name="T57" fmla="*/ 0 h 166"/>
                <a:gd name="T58" fmla="*/ 59 w 166"/>
                <a:gd name="T59" fmla="*/ 3 h 166"/>
                <a:gd name="T60" fmla="*/ 44 w 166"/>
                <a:gd name="T61" fmla="*/ 10 h 166"/>
                <a:gd name="T62" fmla="*/ 30 w 166"/>
                <a:gd name="T63" fmla="*/ 18 h 166"/>
                <a:gd name="T64" fmla="*/ 19 w 166"/>
                <a:gd name="T65" fmla="*/ 30 h 166"/>
                <a:gd name="T66" fmla="*/ 10 w 166"/>
                <a:gd name="T67" fmla="*/ 43 h 166"/>
                <a:gd name="T68" fmla="*/ 4 w 166"/>
                <a:gd name="T69" fmla="*/ 58 h 166"/>
                <a:gd name="T70" fmla="*/ 0 w 166"/>
                <a:gd name="T71" fmla="*/ 75 h 166"/>
                <a:gd name="T72" fmla="*/ 0 w 166"/>
                <a:gd name="T73" fmla="*/ 84 h 166"/>
                <a:gd name="T74" fmla="*/ 4 w 166"/>
                <a:gd name="T75" fmla="*/ 109 h 166"/>
                <a:gd name="T76" fmla="*/ 16 w 166"/>
                <a:gd name="T77" fmla="*/ 131 h 166"/>
                <a:gd name="T78" fmla="*/ 34 w 166"/>
                <a:gd name="T79" fmla="*/ 150 h 166"/>
                <a:gd name="T80" fmla="*/ 55 w 166"/>
                <a:gd name="T81" fmla="*/ 161 h 166"/>
                <a:gd name="T82" fmla="*/ 69 w 166"/>
                <a:gd name="T83" fmla="*/ 165 h 166"/>
                <a:gd name="T84" fmla="*/ 84 w 166"/>
                <a:gd name="T85" fmla="*/ 166 h 166"/>
                <a:gd name="T86" fmla="*/ 111 w 166"/>
                <a:gd name="T87" fmla="*/ 161 h 166"/>
                <a:gd name="T88" fmla="*/ 123 w 166"/>
                <a:gd name="T89" fmla="*/ 156 h 166"/>
                <a:gd name="T90" fmla="*/ 143 w 166"/>
                <a:gd name="T91" fmla="*/ 141 h 166"/>
                <a:gd name="T92" fmla="*/ 158 w 166"/>
                <a:gd name="T93" fmla="*/ 121 h 166"/>
                <a:gd name="T94" fmla="*/ 165 w 166"/>
                <a:gd name="T95" fmla="*/ 96 h 166"/>
                <a:gd name="T96" fmla="*/ 166 w 166"/>
                <a:gd name="T97" fmla="*/ 84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6" h="166">
                  <a:moveTo>
                    <a:pt x="84" y="125"/>
                  </a:moveTo>
                  <a:lnTo>
                    <a:pt x="84" y="125"/>
                  </a:lnTo>
                  <a:lnTo>
                    <a:pt x="75" y="124"/>
                  </a:lnTo>
                  <a:lnTo>
                    <a:pt x="68" y="121"/>
                  </a:lnTo>
                  <a:lnTo>
                    <a:pt x="60" y="117"/>
                  </a:lnTo>
                  <a:lnTo>
                    <a:pt x="54" y="112"/>
                  </a:lnTo>
                  <a:lnTo>
                    <a:pt x="49" y="106"/>
                  </a:lnTo>
                  <a:lnTo>
                    <a:pt x="45" y="100"/>
                  </a:lnTo>
                  <a:lnTo>
                    <a:pt x="42" y="91"/>
                  </a:lnTo>
                  <a:lnTo>
                    <a:pt x="41" y="84"/>
                  </a:lnTo>
                  <a:lnTo>
                    <a:pt x="41" y="84"/>
                  </a:lnTo>
                  <a:lnTo>
                    <a:pt x="42" y="75"/>
                  </a:lnTo>
                  <a:lnTo>
                    <a:pt x="45" y="67"/>
                  </a:lnTo>
                  <a:lnTo>
                    <a:pt x="49" y="60"/>
                  </a:lnTo>
                  <a:lnTo>
                    <a:pt x="54" y="53"/>
                  </a:lnTo>
                  <a:lnTo>
                    <a:pt x="60" y="48"/>
                  </a:lnTo>
                  <a:lnTo>
                    <a:pt x="68" y="45"/>
                  </a:lnTo>
                  <a:lnTo>
                    <a:pt x="75" y="42"/>
                  </a:lnTo>
                  <a:lnTo>
                    <a:pt x="84" y="41"/>
                  </a:lnTo>
                  <a:lnTo>
                    <a:pt x="84" y="41"/>
                  </a:lnTo>
                  <a:lnTo>
                    <a:pt x="91" y="42"/>
                  </a:lnTo>
                  <a:lnTo>
                    <a:pt x="100" y="45"/>
                  </a:lnTo>
                  <a:lnTo>
                    <a:pt x="106" y="48"/>
                  </a:lnTo>
                  <a:lnTo>
                    <a:pt x="113" y="53"/>
                  </a:lnTo>
                  <a:lnTo>
                    <a:pt x="118" y="60"/>
                  </a:lnTo>
                  <a:lnTo>
                    <a:pt x="121" y="67"/>
                  </a:lnTo>
                  <a:lnTo>
                    <a:pt x="124" y="75"/>
                  </a:lnTo>
                  <a:lnTo>
                    <a:pt x="125" y="84"/>
                  </a:lnTo>
                  <a:lnTo>
                    <a:pt x="125" y="84"/>
                  </a:lnTo>
                  <a:lnTo>
                    <a:pt x="124" y="91"/>
                  </a:lnTo>
                  <a:lnTo>
                    <a:pt x="121" y="100"/>
                  </a:lnTo>
                  <a:lnTo>
                    <a:pt x="118" y="106"/>
                  </a:lnTo>
                  <a:lnTo>
                    <a:pt x="113" y="112"/>
                  </a:lnTo>
                  <a:lnTo>
                    <a:pt x="106" y="117"/>
                  </a:lnTo>
                  <a:lnTo>
                    <a:pt x="100" y="121"/>
                  </a:lnTo>
                  <a:lnTo>
                    <a:pt x="91" y="124"/>
                  </a:lnTo>
                  <a:lnTo>
                    <a:pt x="84" y="125"/>
                  </a:lnTo>
                  <a:lnTo>
                    <a:pt x="84" y="125"/>
                  </a:lnTo>
                  <a:close/>
                  <a:moveTo>
                    <a:pt x="166" y="84"/>
                  </a:moveTo>
                  <a:lnTo>
                    <a:pt x="166" y="84"/>
                  </a:lnTo>
                  <a:lnTo>
                    <a:pt x="166" y="75"/>
                  </a:lnTo>
                  <a:lnTo>
                    <a:pt x="165" y="66"/>
                  </a:lnTo>
                  <a:lnTo>
                    <a:pt x="163" y="58"/>
                  </a:lnTo>
                  <a:lnTo>
                    <a:pt x="160" y="51"/>
                  </a:lnTo>
                  <a:lnTo>
                    <a:pt x="156" y="43"/>
                  </a:lnTo>
                  <a:lnTo>
                    <a:pt x="153" y="36"/>
                  </a:lnTo>
                  <a:lnTo>
                    <a:pt x="148" y="30"/>
                  </a:lnTo>
                  <a:lnTo>
                    <a:pt x="143" y="23"/>
                  </a:lnTo>
                  <a:lnTo>
                    <a:pt x="136" y="18"/>
                  </a:lnTo>
                  <a:lnTo>
                    <a:pt x="130" y="13"/>
                  </a:lnTo>
                  <a:lnTo>
                    <a:pt x="123" y="10"/>
                  </a:lnTo>
                  <a:lnTo>
                    <a:pt x="115" y="6"/>
                  </a:lnTo>
                  <a:lnTo>
                    <a:pt x="108" y="3"/>
                  </a:lnTo>
                  <a:lnTo>
                    <a:pt x="100" y="1"/>
                  </a:lnTo>
                  <a:lnTo>
                    <a:pt x="91" y="0"/>
                  </a:lnTo>
                  <a:lnTo>
                    <a:pt x="84" y="0"/>
                  </a:lnTo>
                  <a:lnTo>
                    <a:pt x="84" y="0"/>
                  </a:lnTo>
                  <a:lnTo>
                    <a:pt x="75" y="0"/>
                  </a:lnTo>
                  <a:lnTo>
                    <a:pt x="66" y="1"/>
                  </a:lnTo>
                  <a:lnTo>
                    <a:pt x="59" y="3"/>
                  </a:lnTo>
                  <a:lnTo>
                    <a:pt x="51" y="6"/>
                  </a:lnTo>
                  <a:lnTo>
                    <a:pt x="44" y="10"/>
                  </a:lnTo>
                  <a:lnTo>
                    <a:pt x="36" y="13"/>
                  </a:lnTo>
                  <a:lnTo>
                    <a:pt x="30" y="18"/>
                  </a:lnTo>
                  <a:lnTo>
                    <a:pt x="25" y="23"/>
                  </a:lnTo>
                  <a:lnTo>
                    <a:pt x="19" y="30"/>
                  </a:lnTo>
                  <a:lnTo>
                    <a:pt x="14" y="36"/>
                  </a:lnTo>
                  <a:lnTo>
                    <a:pt x="10" y="43"/>
                  </a:lnTo>
                  <a:lnTo>
                    <a:pt x="6" y="51"/>
                  </a:lnTo>
                  <a:lnTo>
                    <a:pt x="4" y="58"/>
                  </a:lnTo>
                  <a:lnTo>
                    <a:pt x="1" y="66"/>
                  </a:lnTo>
                  <a:lnTo>
                    <a:pt x="0" y="75"/>
                  </a:lnTo>
                  <a:lnTo>
                    <a:pt x="0" y="84"/>
                  </a:lnTo>
                  <a:lnTo>
                    <a:pt x="0" y="84"/>
                  </a:lnTo>
                  <a:lnTo>
                    <a:pt x="1" y="96"/>
                  </a:lnTo>
                  <a:lnTo>
                    <a:pt x="4" y="109"/>
                  </a:lnTo>
                  <a:lnTo>
                    <a:pt x="9" y="121"/>
                  </a:lnTo>
                  <a:lnTo>
                    <a:pt x="16" y="131"/>
                  </a:lnTo>
                  <a:lnTo>
                    <a:pt x="24" y="141"/>
                  </a:lnTo>
                  <a:lnTo>
                    <a:pt x="34" y="150"/>
                  </a:lnTo>
                  <a:lnTo>
                    <a:pt x="44" y="156"/>
                  </a:lnTo>
                  <a:lnTo>
                    <a:pt x="55" y="161"/>
                  </a:lnTo>
                  <a:lnTo>
                    <a:pt x="55" y="161"/>
                  </a:lnTo>
                  <a:lnTo>
                    <a:pt x="69" y="165"/>
                  </a:lnTo>
                  <a:lnTo>
                    <a:pt x="84" y="166"/>
                  </a:lnTo>
                  <a:lnTo>
                    <a:pt x="84" y="166"/>
                  </a:lnTo>
                  <a:lnTo>
                    <a:pt x="98" y="165"/>
                  </a:lnTo>
                  <a:lnTo>
                    <a:pt x="111" y="161"/>
                  </a:lnTo>
                  <a:lnTo>
                    <a:pt x="111" y="161"/>
                  </a:lnTo>
                  <a:lnTo>
                    <a:pt x="123" y="156"/>
                  </a:lnTo>
                  <a:lnTo>
                    <a:pt x="134" y="150"/>
                  </a:lnTo>
                  <a:lnTo>
                    <a:pt x="143" y="141"/>
                  </a:lnTo>
                  <a:lnTo>
                    <a:pt x="151" y="131"/>
                  </a:lnTo>
                  <a:lnTo>
                    <a:pt x="158" y="121"/>
                  </a:lnTo>
                  <a:lnTo>
                    <a:pt x="163" y="109"/>
                  </a:lnTo>
                  <a:lnTo>
                    <a:pt x="165" y="96"/>
                  </a:lnTo>
                  <a:lnTo>
                    <a:pt x="166" y="84"/>
                  </a:lnTo>
                  <a:lnTo>
                    <a:pt x="166"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37" name="Freeform 6"/>
            <p:cNvSpPr/>
            <p:nvPr>
              <p:custDataLst>
                <p:tags r:id="rId117"/>
              </p:custDataLst>
            </p:nvPr>
          </p:nvSpPr>
          <p:spPr bwMode="auto">
            <a:xfrm>
              <a:off x="6715125" y="3902075"/>
              <a:ext cx="87313" cy="79375"/>
            </a:xfrm>
            <a:custGeom>
              <a:avLst/>
              <a:gdLst>
                <a:gd name="T0" fmla="*/ 67 w 108"/>
                <a:gd name="T1" fmla="*/ 0 h 99"/>
                <a:gd name="T2" fmla="*/ 33 w 108"/>
                <a:gd name="T3" fmla="*/ 42 h 99"/>
                <a:gd name="T4" fmla="*/ 0 w 108"/>
                <a:gd name="T5" fmla="*/ 84 h 99"/>
                <a:gd name="T6" fmla="*/ 53 w 108"/>
                <a:gd name="T7" fmla="*/ 92 h 99"/>
                <a:gd name="T8" fmla="*/ 108 w 108"/>
                <a:gd name="T9" fmla="*/ 99 h 99"/>
                <a:gd name="T10" fmla="*/ 87 w 108"/>
                <a:gd name="T11" fmla="*/ 51 h 99"/>
                <a:gd name="T12" fmla="*/ 67 w 108"/>
                <a:gd name="T13" fmla="*/ 0 h 99"/>
                <a:gd name="T14" fmla="*/ 67 w 108"/>
                <a:gd name="T15" fmla="*/ 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99">
                  <a:moveTo>
                    <a:pt x="67" y="0"/>
                  </a:moveTo>
                  <a:lnTo>
                    <a:pt x="33" y="42"/>
                  </a:lnTo>
                  <a:lnTo>
                    <a:pt x="0" y="84"/>
                  </a:lnTo>
                  <a:lnTo>
                    <a:pt x="53" y="92"/>
                  </a:lnTo>
                  <a:lnTo>
                    <a:pt x="108" y="99"/>
                  </a:lnTo>
                  <a:lnTo>
                    <a:pt x="87" y="51"/>
                  </a:lnTo>
                  <a:lnTo>
                    <a:pt x="67" y="0"/>
                  </a:lnTo>
                  <a:lnTo>
                    <a:pt x="6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38" name="Freeform 7"/>
            <p:cNvSpPr/>
            <p:nvPr>
              <p:custDataLst>
                <p:tags r:id="rId118"/>
              </p:custDataLst>
            </p:nvPr>
          </p:nvSpPr>
          <p:spPr bwMode="auto">
            <a:xfrm>
              <a:off x="7102475" y="3902075"/>
              <a:ext cx="88900" cy="79375"/>
            </a:xfrm>
            <a:custGeom>
              <a:avLst/>
              <a:gdLst>
                <a:gd name="T0" fmla="*/ 110 w 110"/>
                <a:gd name="T1" fmla="*/ 84 h 99"/>
                <a:gd name="T2" fmla="*/ 75 w 110"/>
                <a:gd name="T3" fmla="*/ 42 h 99"/>
                <a:gd name="T4" fmla="*/ 41 w 110"/>
                <a:gd name="T5" fmla="*/ 0 h 99"/>
                <a:gd name="T6" fmla="*/ 21 w 110"/>
                <a:gd name="T7" fmla="*/ 51 h 99"/>
                <a:gd name="T8" fmla="*/ 0 w 110"/>
                <a:gd name="T9" fmla="*/ 99 h 99"/>
                <a:gd name="T10" fmla="*/ 55 w 110"/>
                <a:gd name="T11" fmla="*/ 92 h 99"/>
                <a:gd name="T12" fmla="*/ 110 w 110"/>
                <a:gd name="T13" fmla="*/ 84 h 99"/>
                <a:gd name="T14" fmla="*/ 110 w 110"/>
                <a:gd name="T15" fmla="*/ 84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99">
                  <a:moveTo>
                    <a:pt x="110" y="84"/>
                  </a:moveTo>
                  <a:lnTo>
                    <a:pt x="75" y="42"/>
                  </a:lnTo>
                  <a:lnTo>
                    <a:pt x="41" y="0"/>
                  </a:lnTo>
                  <a:lnTo>
                    <a:pt x="21" y="51"/>
                  </a:lnTo>
                  <a:lnTo>
                    <a:pt x="0" y="99"/>
                  </a:lnTo>
                  <a:lnTo>
                    <a:pt x="55" y="92"/>
                  </a:lnTo>
                  <a:lnTo>
                    <a:pt x="110" y="84"/>
                  </a:lnTo>
                  <a:lnTo>
                    <a:pt x="110"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sp>
          <p:nvSpPr>
            <p:cNvPr id="139" name="Freeform 8"/>
            <p:cNvSpPr/>
            <p:nvPr>
              <p:custDataLst>
                <p:tags r:id="rId119"/>
              </p:custDataLst>
            </p:nvPr>
          </p:nvSpPr>
          <p:spPr bwMode="auto">
            <a:xfrm>
              <a:off x="6732588" y="3752850"/>
              <a:ext cx="439738" cy="398463"/>
            </a:xfrm>
            <a:custGeom>
              <a:avLst/>
              <a:gdLst>
                <a:gd name="T0" fmla="*/ 552 w 554"/>
                <a:gd name="T1" fmla="*/ 305 h 502"/>
                <a:gd name="T2" fmla="*/ 501 w 554"/>
                <a:gd name="T3" fmla="*/ 299 h 502"/>
                <a:gd name="T4" fmla="*/ 491 w 554"/>
                <a:gd name="T5" fmla="*/ 318 h 502"/>
                <a:gd name="T6" fmla="*/ 473 w 554"/>
                <a:gd name="T7" fmla="*/ 334 h 502"/>
                <a:gd name="T8" fmla="*/ 438 w 554"/>
                <a:gd name="T9" fmla="*/ 348 h 502"/>
                <a:gd name="T10" fmla="*/ 380 w 554"/>
                <a:gd name="T11" fmla="*/ 355 h 502"/>
                <a:gd name="T12" fmla="*/ 348 w 554"/>
                <a:gd name="T13" fmla="*/ 353 h 502"/>
                <a:gd name="T14" fmla="*/ 328 w 554"/>
                <a:gd name="T15" fmla="*/ 340 h 502"/>
                <a:gd name="T16" fmla="*/ 322 w 554"/>
                <a:gd name="T17" fmla="*/ 319 h 502"/>
                <a:gd name="T18" fmla="*/ 312 w 554"/>
                <a:gd name="T19" fmla="*/ 155 h 502"/>
                <a:gd name="T20" fmla="*/ 374 w 554"/>
                <a:gd name="T21" fmla="*/ 72 h 502"/>
                <a:gd name="T22" fmla="*/ 385 w 554"/>
                <a:gd name="T23" fmla="*/ 70 h 502"/>
                <a:gd name="T24" fmla="*/ 394 w 554"/>
                <a:gd name="T25" fmla="*/ 56 h 502"/>
                <a:gd name="T26" fmla="*/ 394 w 554"/>
                <a:gd name="T27" fmla="*/ 52 h 502"/>
                <a:gd name="T28" fmla="*/ 388 w 554"/>
                <a:gd name="T29" fmla="*/ 37 h 502"/>
                <a:gd name="T30" fmla="*/ 379 w 554"/>
                <a:gd name="T31" fmla="*/ 32 h 502"/>
                <a:gd name="T32" fmla="*/ 307 w 554"/>
                <a:gd name="T33" fmla="*/ 31 h 502"/>
                <a:gd name="T34" fmla="*/ 292 w 554"/>
                <a:gd name="T35" fmla="*/ 2 h 502"/>
                <a:gd name="T36" fmla="*/ 263 w 554"/>
                <a:gd name="T37" fmla="*/ 2 h 502"/>
                <a:gd name="T38" fmla="*/ 248 w 554"/>
                <a:gd name="T39" fmla="*/ 31 h 502"/>
                <a:gd name="T40" fmla="*/ 176 w 554"/>
                <a:gd name="T41" fmla="*/ 32 h 502"/>
                <a:gd name="T42" fmla="*/ 166 w 554"/>
                <a:gd name="T43" fmla="*/ 37 h 502"/>
                <a:gd name="T44" fmla="*/ 160 w 554"/>
                <a:gd name="T45" fmla="*/ 52 h 502"/>
                <a:gd name="T46" fmla="*/ 160 w 554"/>
                <a:gd name="T47" fmla="*/ 56 h 502"/>
                <a:gd name="T48" fmla="*/ 169 w 554"/>
                <a:gd name="T49" fmla="*/ 70 h 502"/>
                <a:gd name="T50" fmla="*/ 180 w 554"/>
                <a:gd name="T51" fmla="*/ 72 h 502"/>
                <a:gd name="T52" fmla="*/ 243 w 554"/>
                <a:gd name="T53" fmla="*/ 155 h 502"/>
                <a:gd name="T54" fmla="*/ 233 w 554"/>
                <a:gd name="T55" fmla="*/ 319 h 502"/>
                <a:gd name="T56" fmla="*/ 226 w 554"/>
                <a:gd name="T57" fmla="*/ 340 h 502"/>
                <a:gd name="T58" fmla="*/ 206 w 554"/>
                <a:gd name="T59" fmla="*/ 353 h 502"/>
                <a:gd name="T60" fmla="*/ 175 w 554"/>
                <a:gd name="T61" fmla="*/ 355 h 502"/>
                <a:gd name="T62" fmla="*/ 116 w 554"/>
                <a:gd name="T63" fmla="*/ 348 h 502"/>
                <a:gd name="T64" fmla="*/ 81 w 554"/>
                <a:gd name="T65" fmla="*/ 334 h 502"/>
                <a:gd name="T66" fmla="*/ 64 w 554"/>
                <a:gd name="T67" fmla="*/ 318 h 502"/>
                <a:gd name="T68" fmla="*/ 30 w 554"/>
                <a:gd name="T69" fmla="*/ 295 h 502"/>
                <a:gd name="T70" fmla="*/ 2 w 554"/>
                <a:gd name="T71" fmla="*/ 305 h 502"/>
                <a:gd name="T72" fmla="*/ 0 w 554"/>
                <a:gd name="T73" fmla="*/ 330 h 502"/>
                <a:gd name="T74" fmla="*/ 5 w 554"/>
                <a:gd name="T75" fmla="*/ 355 h 502"/>
                <a:gd name="T76" fmla="*/ 17 w 554"/>
                <a:gd name="T77" fmla="*/ 375 h 502"/>
                <a:gd name="T78" fmla="*/ 50 w 554"/>
                <a:gd name="T79" fmla="*/ 402 h 502"/>
                <a:gd name="T80" fmla="*/ 81 w 554"/>
                <a:gd name="T81" fmla="*/ 415 h 502"/>
                <a:gd name="T82" fmla="*/ 118 w 554"/>
                <a:gd name="T83" fmla="*/ 428 h 502"/>
                <a:gd name="T84" fmla="*/ 200 w 554"/>
                <a:gd name="T85" fmla="*/ 452 h 502"/>
                <a:gd name="T86" fmla="*/ 249 w 554"/>
                <a:gd name="T87" fmla="*/ 482 h 502"/>
                <a:gd name="T88" fmla="*/ 265 w 554"/>
                <a:gd name="T89" fmla="*/ 498 h 502"/>
                <a:gd name="T90" fmla="*/ 278 w 554"/>
                <a:gd name="T91" fmla="*/ 502 h 502"/>
                <a:gd name="T92" fmla="*/ 289 w 554"/>
                <a:gd name="T93" fmla="*/ 498 h 502"/>
                <a:gd name="T94" fmla="*/ 305 w 554"/>
                <a:gd name="T95" fmla="*/ 482 h 502"/>
                <a:gd name="T96" fmla="*/ 354 w 554"/>
                <a:gd name="T97" fmla="*/ 452 h 502"/>
                <a:gd name="T98" fmla="*/ 437 w 554"/>
                <a:gd name="T99" fmla="*/ 428 h 502"/>
                <a:gd name="T100" fmla="*/ 473 w 554"/>
                <a:gd name="T101" fmla="*/ 415 h 502"/>
                <a:gd name="T102" fmla="*/ 504 w 554"/>
                <a:gd name="T103" fmla="*/ 402 h 502"/>
                <a:gd name="T104" fmla="*/ 537 w 554"/>
                <a:gd name="T105" fmla="*/ 375 h 502"/>
                <a:gd name="T106" fmla="*/ 549 w 554"/>
                <a:gd name="T107" fmla="*/ 355 h 502"/>
                <a:gd name="T108" fmla="*/ 554 w 554"/>
                <a:gd name="T109" fmla="*/ 330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54" h="502">
                  <a:moveTo>
                    <a:pt x="554" y="320"/>
                  </a:moveTo>
                  <a:lnTo>
                    <a:pt x="554" y="320"/>
                  </a:lnTo>
                  <a:lnTo>
                    <a:pt x="552" y="305"/>
                  </a:lnTo>
                  <a:lnTo>
                    <a:pt x="547" y="293"/>
                  </a:lnTo>
                  <a:lnTo>
                    <a:pt x="524" y="295"/>
                  </a:lnTo>
                  <a:lnTo>
                    <a:pt x="501" y="299"/>
                  </a:lnTo>
                  <a:lnTo>
                    <a:pt x="501" y="299"/>
                  </a:lnTo>
                  <a:lnTo>
                    <a:pt x="497" y="309"/>
                  </a:lnTo>
                  <a:lnTo>
                    <a:pt x="491" y="318"/>
                  </a:lnTo>
                  <a:lnTo>
                    <a:pt x="483" y="326"/>
                  </a:lnTo>
                  <a:lnTo>
                    <a:pt x="473" y="334"/>
                  </a:lnTo>
                  <a:lnTo>
                    <a:pt x="473" y="334"/>
                  </a:lnTo>
                  <a:lnTo>
                    <a:pt x="466" y="338"/>
                  </a:lnTo>
                  <a:lnTo>
                    <a:pt x="458" y="341"/>
                  </a:lnTo>
                  <a:lnTo>
                    <a:pt x="438" y="348"/>
                  </a:lnTo>
                  <a:lnTo>
                    <a:pt x="415" y="353"/>
                  </a:lnTo>
                  <a:lnTo>
                    <a:pt x="392" y="355"/>
                  </a:lnTo>
                  <a:lnTo>
                    <a:pt x="380" y="355"/>
                  </a:lnTo>
                  <a:lnTo>
                    <a:pt x="369" y="355"/>
                  </a:lnTo>
                  <a:lnTo>
                    <a:pt x="358" y="354"/>
                  </a:lnTo>
                  <a:lnTo>
                    <a:pt x="348" y="353"/>
                  </a:lnTo>
                  <a:lnTo>
                    <a:pt x="340" y="349"/>
                  </a:lnTo>
                  <a:lnTo>
                    <a:pt x="333" y="345"/>
                  </a:lnTo>
                  <a:lnTo>
                    <a:pt x="328" y="340"/>
                  </a:lnTo>
                  <a:lnTo>
                    <a:pt x="324" y="333"/>
                  </a:lnTo>
                  <a:lnTo>
                    <a:pt x="324" y="333"/>
                  </a:lnTo>
                  <a:lnTo>
                    <a:pt x="322" y="319"/>
                  </a:lnTo>
                  <a:lnTo>
                    <a:pt x="319" y="298"/>
                  </a:lnTo>
                  <a:lnTo>
                    <a:pt x="315" y="234"/>
                  </a:lnTo>
                  <a:lnTo>
                    <a:pt x="312" y="155"/>
                  </a:lnTo>
                  <a:lnTo>
                    <a:pt x="308" y="72"/>
                  </a:lnTo>
                  <a:lnTo>
                    <a:pt x="374" y="72"/>
                  </a:lnTo>
                  <a:lnTo>
                    <a:pt x="374" y="72"/>
                  </a:lnTo>
                  <a:lnTo>
                    <a:pt x="379" y="72"/>
                  </a:lnTo>
                  <a:lnTo>
                    <a:pt x="382" y="71"/>
                  </a:lnTo>
                  <a:lnTo>
                    <a:pt x="385" y="70"/>
                  </a:lnTo>
                  <a:lnTo>
                    <a:pt x="388" y="67"/>
                  </a:lnTo>
                  <a:lnTo>
                    <a:pt x="393" y="60"/>
                  </a:lnTo>
                  <a:lnTo>
                    <a:pt x="394" y="56"/>
                  </a:lnTo>
                  <a:lnTo>
                    <a:pt x="394" y="52"/>
                  </a:lnTo>
                  <a:lnTo>
                    <a:pt x="394" y="52"/>
                  </a:lnTo>
                  <a:lnTo>
                    <a:pt x="394" y="52"/>
                  </a:lnTo>
                  <a:lnTo>
                    <a:pt x="394" y="47"/>
                  </a:lnTo>
                  <a:lnTo>
                    <a:pt x="393" y="43"/>
                  </a:lnTo>
                  <a:lnTo>
                    <a:pt x="388" y="37"/>
                  </a:lnTo>
                  <a:lnTo>
                    <a:pt x="385" y="35"/>
                  </a:lnTo>
                  <a:lnTo>
                    <a:pt x="382" y="33"/>
                  </a:lnTo>
                  <a:lnTo>
                    <a:pt x="379" y="32"/>
                  </a:lnTo>
                  <a:lnTo>
                    <a:pt x="374" y="31"/>
                  </a:lnTo>
                  <a:lnTo>
                    <a:pt x="307" y="31"/>
                  </a:lnTo>
                  <a:lnTo>
                    <a:pt x="307" y="31"/>
                  </a:lnTo>
                  <a:lnTo>
                    <a:pt x="305" y="0"/>
                  </a:lnTo>
                  <a:lnTo>
                    <a:pt x="305" y="0"/>
                  </a:lnTo>
                  <a:lnTo>
                    <a:pt x="292" y="2"/>
                  </a:lnTo>
                  <a:lnTo>
                    <a:pt x="278" y="3"/>
                  </a:lnTo>
                  <a:lnTo>
                    <a:pt x="278" y="3"/>
                  </a:lnTo>
                  <a:lnTo>
                    <a:pt x="263" y="2"/>
                  </a:lnTo>
                  <a:lnTo>
                    <a:pt x="249" y="0"/>
                  </a:lnTo>
                  <a:lnTo>
                    <a:pt x="249" y="0"/>
                  </a:lnTo>
                  <a:lnTo>
                    <a:pt x="248" y="31"/>
                  </a:lnTo>
                  <a:lnTo>
                    <a:pt x="180" y="31"/>
                  </a:lnTo>
                  <a:lnTo>
                    <a:pt x="180" y="31"/>
                  </a:lnTo>
                  <a:lnTo>
                    <a:pt x="176" y="32"/>
                  </a:lnTo>
                  <a:lnTo>
                    <a:pt x="173" y="33"/>
                  </a:lnTo>
                  <a:lnTo>
                    <a:pt x="169" y="35"/>
                  </a:lnTo>
                  <a:lnTo>
                    <a:pt x="166" y="37"/>
                  </a:lnTo>
                  <a:lnTo>
                    <a:pt x="161" y="43"/>
                  </a:lnTo>
                  <a:lnTo>
                    <a:pt x="160" y="47"/>
                  </a:lnTo>
                  <a:lnTo>
                    <a:pt x="160" y="52"/>
                  </a:lnTo>
                  <a:lnTo>
                    <a:pt x="160" y="52"/>
                  </a:lnTo>
                  <a:lnTo>
                    <a:pt x="160" y="52"/>
                  </a:lnTo>
                  <a:lnTo>
                    <a:pt x="160" y="56"/>
                  </a:lnTo>
                  <a:lnTo>
                    <a:pt x="161" y="60"/>
                  </a:lnTo>
                  <a:lnTo>
                    <a:pt x="166" y="67"/>
                  </a:lnTo>
                  <a:lnTo>
                    <a:pt x="169" y="70"/>
                  </a:lnTo>
                  <a:lnTo>
                    <a:pt x="173" y="71"/>
                  </a:lnTo>
                  <a:lnTo>
                    <a:pt x="176" y="72"/>
                  </a:lnTo>
                  <a:lnTo>
                    <a:pt x="180" y="72"/>
                  </a:lnTo>
                  <a:lnTo>
                    <a:pt x="246" y="72"/>
                  </a:lnTo>
                  <a:lnTo>
                    <a:pt x="246" y="72"/>
                  </a:lnTo>
                  <a:lnTo>
                    <a:pt x="243" y="155"/>
                  </a:lnTo>
                  <a:lnTo>
                    <a:pt x="239" y="234"/>
                  </a:lnTo>
                  <a:lnTo>
                    <a:pt x="235" y="298"/>
                  </a:lnTo>
                  <a:lnTo>
                    <a:pt x="233" y="319"/>
                  </a:lnTo>
                  <a:lnTo>
                    <a:pt x="230" y="333"/>
                  </a:lnTo>
                  <a:lnTo>
                    <a:pt x="230" y="333"/>
                  </a:lnTo>
                  <a:lnTo>
                    <a:pt x="226" y="340"/>
                  </a:lnTo>
                  <a:lnTo>
                    <a:pt x="221" y="345"/>
                  </a:lnTo>
                  <a:lnTo>
                    <a:pt x="214" y="349"/>
                  </a:lnTo>
                  <a:lnTo>
                    <a:pt x="206" y="353"/>
                  </a:lnTo>
                  <a:lnTo>
                    <a:pt x="196" y="354"/>
                  </a:lnTo>
                  <a:lnTo>
                    <a:pt x="186" y="355"/>
                  </a:lnTo>
                  <a:lnTo>
                    <a:pt x="175" y="355"/>
                  </a:lnTo>
                  <a:lnTo>
                    <a:pt x="163" y="355"/>
                  </a:lnTo>
                  <a:lnTo>
                    <a:pt x="139" y="353"/>
                  </a:lnTo>
                  <a:lnTo>
                    <a:pt x="116" y="348"/>
                  </a:lnTo>
                  <a:lnTo>
                    <a:pt x="96" y="341"/>
                  </a:lnTo>
                  <a:lnTo>
                    <a:pt x="89" y="338"/>
                  </a:lnTo>
                  <a:lnTo>
                    <a:pt x="81" y="334"/>
                  </a:lnTo>
                  <a:lnTo>
                    <a:pt x="81" y="334"/>
                  </a:lnTo>
                  <a:lnTo>
                    <a:pt x="72" y="326"/>
                  </a:lnTo>
                  <a:lnTo>
                    <a:pt x="64" y="318"/>
                  </a:lnTo>
                  <a:lnTo>
                    <a:pt x="57" y="309"/>
                  </a:lnTo>
                  <a:lnTo>
                    <a:pt x="54" y="299"/>
                  </a:lnTo>
                  <a:lnTo>
                    <a:pt x="30" y="295"/>
                  </a:lnTo>
                  <a:lnTo>
                    <a:pt x="7" y="293"/>
                  </a:lnTo>
                  <a:lnTo>
                    <a:pt x="7" y="293"/>
                  </a:lnTo>
                  <a:lnTo>
                    <a:pt x="2" y="305"/>
                  </a:lnTo>
                  <a:lnTo>
                    <a:pt x="0" y="320"/>
                  </a:lnTo>
                  <a:lnTo>
                    <a:pt x="0" y="320"/>
                  </a:lnTo>
                  <a:lnTo>
                    <a:pt x="0" y="330"/>
                  </a:lnTo>
                  <a:lnTo>
                    <a:pt x="1" y="339"/>
                  </a:lnTo>
                  <a:lnTo>
                    <a:pt x="2" y="346"/>
                  </a:lnTo>
                  <a:lnTo>
                    <a:pt x="5" y="355"/>
                  </a:lnTo>
                  <a:lnTo>
                    <a:pt x="9" y="361"/>
                  </a:lnTo>
                  <a:lnTo>
                    <a:pt x="12" y="369"/>
                  </a:lnTo>
                  <a:lnTo>
                    <a:pt x="17" y="375"/>
                  </a:lnTo>
                  <a:lnTo>
                    <a:pt x="24" y="382"/>
                  </a:lnTo>
                  <a:lnTo>
                    <a:pt x="36" y="392"/>
                  </a:lnTo>
                  <a:lnTo>
                    <a:pt x="50" y="402"/>
                  </a:lnTo>
                  <a:lnTo>
                    <a:pt x="66" y="409"/>
                  </a:lnTo>
                  <a:lnTo>
                    <a:pt x="81" y="415"/>
                  </a:lnTo>
                  <a:lnTo>
                    <a:pt x="81" y="415"/>
                  </a:lnTo>
                  <a:lnTo>
                    <a:pt x="100" y="423"/>
                  </a:lnTo>
                  <a:lnTo>
                    <a:pt x="118" y="428"/>
                  </a:lnTo>
                  <a:lnTo>
                    <a:pt x="118" y="428"/>
                  </a:lnTo>
                  <a:lnTo>
                    <a:pt x="161" y="439"/>
                  </a:lnTo>
                  <a:lnTo>
                    <a:pt x="181" y="445"/>
                  </a:lnTo>
                  <a:lnTo>
                    <a:pt x="200" y="452"/>
                  </a:lnTo>
                  <a:lnTo>
                    <a:pt x="218" y="460"/>
                  </a:lnTo>
                  <a:lnTo>
                    <a:pt x="234" y="469"/>
                  </a:lnTo>
                  <a:lnTo>
                    <a:pt x="249" y="482"/>
                  </a:lnTo>
                  <a:lnTo>
                    <a:pt x="263" y="495"/>
                  </a:lnTo>
                  <a:lnTo>
                    <a:pt x="263" y="495"/>
                  </a:lnTo>
                  <a:lnTo>
                    <a:pt x="265" y="498"/>
                  </a:lnTo>
                  <a:lnTo>
                    <a:pt x="269" y="500"/>
                  </a:lnTo>
                  <a:lnTo>
                    <a:pt x="273" y="502"/>
                  </a:lnTo>
                  <a:lnTo>
                    <a:pt x="278" y="502"/>
                  </a:lnTo>
                  <a:lnTo>
                    <a:pt x="282" y="502"/>
                  </a:lnTo>
                  <a:lnTo>
                    <a:pt x="285" y="500"/>
                  </a:lnTo>
                  <a:lnTo>
                    <a:pt x="289" y="498"/>
                  </a:lnTo>
                  <a:lnTo>
                    <a:pt x="292" y="495"/>
                  </a:lnTo>
                  <a:lnTo>
                    <a:pt x="292" y="495"/>
                  </a:lnTo>
                  <a:lnTo>
                    <a:pt x="305" y="482"/>
                  </a:lnTo>
                  <a:lnTo>
                    <a:pt x="320" y="469"/>
                  </a:lnTo>
                  <a:lnTo>
                    <a:pt x="337" y="460"/>
                  </a:lnTo>
                  <a:lnTo>
                    <a:pt x="354" y="452"/>
                  </a:lnTo>
                  <a:lnTo>
                    <a:pt x="374" y="445"/>
                  </a:lnTo>
                  <a:lnTo>
                    <a:pt x="393" y="439"/>
                  </a:lnTo>
                  <a:lnTo>
                    <a:pt x="437" y="428"/>
                  </a:lnTo>
                  <a:lnTo>
                    <a:pt x="437" y="428"/>
                  </a:lnTo>
                  <a:lnTo>
                    <a:pt x="456" y="423"/>
                  </a:lnTo>
                  <a:lnTo>
                    <a:pt x="473" y="415"/>
                  </a:lnTo>
                  <a:lnTo>
                    <a:pt x="473" y="415"/>
                  </a:lnTo>
                  <a:lnTo>
                    <a:pt x="489" y="409"/>
                  </a:lnTo>
                  <a:lnTo>
                    <a:pt x="504" y="402"/>
                  </a:lnTo>
                  <a:lnTo>
                    <a:pt x="518" y="392"/>
                  </a:lnTo>
                  <a:lnTo>
                    <a:pt x="531" y="382"/>
                  </a:lnTo>
                  <a:lnTo>
                    <a:pt x="537" y="375"/>
                  </a:lnTo>
                  <a:lnTo>
                    <a:pt x="542" y="369"/>
                  </a:lnTo>
                  <a:lnTo>
                    <a:pt x="546" y="361"/>
                  </a:lnTo>
                  <a:lnTo>
                    <a:pt x="549" y="355"/>
                  </a:lnTo>
                  <a:lnTo>
                    <a:pt x="552" y="346"/>
                  </a:lnTo>
                  <a:lnTo>
                    <a:pt x="554" y="339"/>
                  </a:lnTo>
                  <a:lnTo>
                    <a:pt x="554" y="330"/>
                  </a:lnTo>
                  <a:lnTo>
                    <a:pt x="554" y="320"/>
                  </a:lnTo>
                  <a:lnTo>
                    <a:pt x="554" y="3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任意多边形 4"/>
          <p:cNvSpPr/>
          <p:nvPr/>
        </p:nvSpPr>
        <p:spPr>
          <a:xfrm>
            <a:off x="1588" y="4111625"/>
            <a:ext cx="12192000" cy="2784475"/>
          </a:xfrm>
          <a:custGeom>
            <a:avLst/>
            <a:gdLst>
              <a:gd name="connsiteX0" fmla="*/ 4572000 w 9144000"/>
              <a:gd name="connsiteY0" fmla="*/ 0 h 1958638"/>
              <a:gd name="connsiteX1" fmla="*/ 8808367 w 9144000"/>
              <a:gd name="connsiteY1" fmla="*/ 607417 h 1958638"/>
              <a:gd name="connsiteX2" fmla="*/ 9144000 w 9144000"/>
              <a:gd name="connsiteY2" fmla="*/ 735248 h 1958638"/>
              <a:gd name="connsiteX3" fmla="*/ 9144000 w 9144000"/>
              <a:gd name="connsiteY3" fmla="*/ 1958638 h 1958638"/>
              <a:gd name="connsiteX4" fmla="*/ 0 w 9144000"/>
              <a:gd name="connsiteY4" fmla="*/ 1958638 h 1958638"/>
              <a:gd name="connsiteX5" fmla="*/ 0 w 9144000"/>
              <a:gd name="connsiteY5" fmla="*/ 735248 h 1958638"/>
              <a:gd name="connsiteX6" fmla="*/ 335633 w 9144000"/>
              <a:gd name="connsiteY6" fmla="*/ 607417 h 1958638"/>
              <a:gd name="connsiteX7" fmla="*/ 4572000 w 9144000"/>
              <a:gd name="connsiteY7" fmla="*/ 0 h 1958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1958638">
                <a:moveTo>
                  <a:pt x="4572000" y="0"/>
                </a:moveTo>
                <a:cubicBezTo>
                  <a:pt x="6226405" y="0"/>
                  <a:pt x="7724187" y="232124"/>
                  <a:pt x="8808367" y="607417"/>
                </a:cubicBezTo>
                <a:lnTo>
                  <a:pt x="9144000" y="735248"/>
                </a:lnTo>
                <a:lnTo>
                  <a:pt x="9144000" y="1958638"/>
                </a:lnTo>
                <a:lnTo>
                  <a:pt x="0" y="1958638"/>
                </a:lnTo>
                <a:lnTo>
                  <a:pt x="0" y="735248"/>
                </a:lnTo>
                <a:lnTo>
                  <a:pt x="335633" y="607417"/>
                </a:lnTo>
                <a:cubicBezTo>
                  <a:pt x="1419814" y="232124"/>
                  <a:pt x="2917596" y="0"/>
                  <a:pt x="457200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1705" strike="noStrike" noProof="1">
              <a:solidFill>
                <a:prstClr val="white"/>
              </a:solidFill>
              <a:latin typeface="Calibri" panose="020F0502020204030204"/>
              <a:ea typeface="宋体" panose="02010600030101010101" pitchFamily="2" charset="-122"/>
            </a:endParaRPr>
          </a:p>
        </p:txBody>
      </p:sp>
      <p:sp>
        <p:nvSpPr>
          <p:cNvPr id="8" name="矩形 259"/>
          <p:cNvSpPr>
            <a:spLocks noChangeArrowheads="1"/>
          </p:cNvSpPr>
          <p:nvPr/>
        </p:nvSpPr>
        <p:spPr bwMode="auto">
          <a:xfrm>
            <a:off x="3124200" y="4589463"/>
            <a:ext cx="5946775" cy="11668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gn="ctr" defTabSz="866775" fontAlgn="base">
              <a:spcAft>
                <a:spcPct val="0"/>
              </a:spcAft>
              <a:buNone/>
            </a:pPr>
            <a:r>
              <a:rPr lang="en-US" altLang="zh-CN" sz="7585" b="1" strike="noStrike" noProof="1" dirty="0">
                <a:solidFill>
                  <a:prstClr val="white"/>
                </a:solidFill>
                <a:latin typeface="Arial" panose="020B0604020202020204" pitchFamily="34" charset="0"/>
                <a:ea typeface="微软雅黑" panose="020B0503020204020204" pitchFamily="34" charset="-122"/>
                <a:cs typeface="Arial" panose="020B0604020202020204" pitchFamily="34" charset="0"/>
              </a:rPr>
              <a:t>THANK YOU</a:t>
            </a:r>
            <a:endParaRPr lang="en-US" altLang="zh-CN" sz="4550" strike="noStrike" noProof="1" dirty="0">
              <a:solidFill>
                <a:prstClr val="white"/>
              </a:solidFill>
              <a:latin typeface="Arial" panose="020B0604020202020204" pitchFamily="34" charset="0"/>
              <a:cs typeface="Arial" panose="020B0604020202020204" pitchFamily="34" charset="0"/>
            </a:endParaRPr>
          </a:p>
        </p:txBody>
      </p:sp>
      <p:sp>
        <p:nvSpPr>
          <p:cNvPr id="9" name="矩形 259"/>
          <p:cNvSpPr>
            <a:spLocks noChangeArrowheads="1"/>
          </p:cNvSpPr>
          <p:nvPr/>
        </p:nvSpPr>
        <p:spPr bwMode="auto">
          <a:xfrm>
            <a:off x="4203700" y="5827713"/>
            <a:ext cx="3787775" cy="3508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gn="ctr" defTabSz="866775" fontAlgn="base">
              <a:spcAft>
                <a:spcPct val="0"/>
              </a:spcAft>
              <a:buNone/>
            </a:pPr>
            <a:r>
              <a:rPr lang="zh-CN" altLang="en-US" sz="2275" strike="noStrike" noProof="1" dirty="0">
                <a:solidFill>
                  <a:prstClr val="white"/>
                </a:solidFill>
                <a:latin typeface="微软雅黑" panose="020B0503020204020204" pitchFamily="34" charset="-122"/>
                <a:ea typeface="微软雅黑" panose="020B0503020204020204" pitchFamily="34" charset="-122"/>
                <a:cs typeface="Arial" panose="020B0604020202020204" pitchFamily="34" charset="0"/>
              </a:rPr>
              <a:t>感谢聆听，批评指导</a:t>
            </a:r>
            <a:endParaRPr lang="zh-CN" altLang="en-US" sz="2275" strike="noStrike" noProof="1" dirty="0">
              <a:solidFill>
                <a:prstClr val="white"/>
              </a:solidFill>
              <a:cs typeface="Arial" panose="020B0604020202020204" pitchFamily="34" charset="0"/>
            </a:endParaRPr>
          </a:p>
        </p:txBody>
      </p:sp>
      <p:grpSp>
        <p:nvGrpSpPr>
          <p:cNvPr id="14" name="组合 13"/>
          <p:cNvGrpSpPr/>
          <p:nvPr/>
        </p:nvGrpSpPr>
        <p:grpSpPr>
          <a:xfrm>
            <a:off x="3459163" y="1654175"/>
            <a:ext cx="1479550" cy="1477963"/>
            <a:chOff x="2487432" y="1552575"/>
            <a:chExt cx="971962" cy="971960"/>
          </a:xfrm>
        </p:grpSpPr>
        <p:sp>
          <p:nvSpPr>
            <p:cNvPr id="11" name="椭圆 10"/>
            <p:cNvSpPr/>
            <p:nvPr/>
          </p:nvSpPr>
          <p:spPr>
            <a:xfrm>
              <a:off x="2487432" y="1552575"/>
              <a:ext cx="971962" cy="971960"/>
            </a:xfrm>
            <a:prstGeom prst="ellipse">
              <a:avLst/>
            </a:prstGeom>
            <a:gradFill flip="none" rotWithShape="1">
              <a:gsLst>
                <a:gs pos="25000">
                  <a:schemeClr val="bg1">
                    <a:shade val="67500"/>
                    <a:satMod val="115000"/>
                  </a:schemeClr>
                </a:gs>
                <a:gs pos="62000">
                  <a:schemeClr val="bg1">
                    <a:shade val="100000"/>
                    <a:satMod val="115000"/>
                  </a:schemeClr>
                </a:gs>
              </a:gsLst>
              <a:lin ang="2700000" scaled="1"/>
              <a:tileRect/>
            </a:gradFill>
            <a:ln w="57150">
              <a:solidFill>
                <a:schemeClr val="bg1"/>
              </a:solidFill>
            </a:ln>
            <a:effectLst>
              <a:outerShdw blurRad="254000" dist="127000" dir="30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6400" strike="noStrike" noProof="1" dirty="0">
                <a:solidFill>
                  <a:srgbClr val="166CA3"/>
                </a:solidFill>
                <a:latin typeface="Impact" panose="020B0806030902050204" pitchFamily="34" charset="0"/>
                <a:ea typeface="微软雅黑" panose="020B0503020204020204" pitchFamily="34" charset="-122"/>
                <a:sym typeface="Arial" panose="020B0604020202020204" pitchFamily="34" charset="0"/>
              </a:endParaRPr>
            </a:p>
          </p:txBody>
        </p:sp>
        <p:sp>
          <p:nvSpPr>
            <p:cNvPr id="79878" name="MH_Others_1"/>
            <p:cNvSpPr txBox="1"/>
            <p:nvPr>
              <p:custDataLst>
                <p:tags r:id="rId1"/>
              </p:custDataLst>
            </p:nvPr>
          </p:nvSpPr>
          <p:spPr>
            <a:xfrm>
              <a:off x="2624506" y="1714901"/>
              <a:ext cx="697814" cy="647314"/>
            </a:xfrm>
            <a:prstGeom prst="rect">
              <a:avLst/>
            </a:prstGeom>
            <a:noFill/>
            <a:ln w="9525">
              <a:noFill/>
            </a:ln>
          </p:spPr>
          <p:txBody>
            <a:bodyPr wrap="square" lIns="0" tIns="0" rIns="0" bIns="0" anchor="ctr">
              <a:spAutoFit/>
            </a:bodyPr>
            <a:p>
              <a:pPr algn="ctr" defTabSz="866775"/>
              <a:r>
                <a:rPr lang="zh-CN" altLang="en-US" sz="6400" dirty="0">
                  <a:solidFill>
                    <a:srgbClr val="166CA3"/>
                  </a:solidFill>
                  <a:latin typeface="Impact" panose="020B0806030902050204" pitchFamily="34" charset="0"/>
                  <a:ea typeface="微软雅黑" panose="020B0503020204020204" pitchFamily="34" charset="-122"/>
                  <a:sym typeface="Arial" panose="020B0604020202020204" pitchFamily="34" charset="0"/>
                </a:rPr>
                <a:t>感</a:t>
              </a:r>
              <a:endParaRPr lang="zh-CN" altLang="en-US" sz="6400" dirty="0">
                <a:solidFill>
                  <a:srgbClr val="166CA3"/>
                </a:solidFill>
                <a:latin typeface="Impact" panose="020B0806030902050204" pitchFamily="34" charset="0"/>
                <a:ea typeface="微软雅黑" panose="020B0503020204020204" pitchFamily="34" charset="-122"/>
                <a:sym typeface="Arial" panose="020B0604020202020204" pitchFamily="34" charset="0"/>
              </a:endParaRPr>
            </a:p>
          </p:txBody>
        </p:sp>
      </p:grpSp>
      <p:grpSp>
        <p:nvGrpSpPr>
          <p:cNvPr id="15" name="组合 14"/>
          <p:cNvGrpSpPr/>
          <p:nvPr/>
        </p:nvGrpSpPr>
        <p:grpSpPr>
          <a:xfrm>
            <a:off x="4725988" y="1654175"/>
            <a:ext cx="1477962" cy="1477963"/>
            <a:chOff x="2487432" y="1552575"/>
            <a:chExt cx="971962" cy="971960"/>
          </a:xfrm>
        </p:grpSpPr>
        <p:sp>
          <p:nvSpPr>
            <p:cNvPr id="16" name="椭圆 15"/>
            <p:cNvSpPr/>
            <p:nvPr/>
          </p:nvSpPr>
          <p:spPr>
            <a:xfrm>
              <a:off x="2487432" y="1552575"/>
              <a:ext cx="971962" cy="971960"/>
            </a:xfrm>
            <a:prstGeom prst="ellipse">
              <a:avLst/>
            </a:prstGeom>
            <a:gradFill flip="none" rotWithShape="1">
              <a:gsLst>
                <a:gs pos="25000">
                  <a:schemeClr val="bg1">
                    <a:shade val="67500"/>
                    <a:satMod val="115000"/>
                  </a:schemeClr>
                </a:gs>
                <a:gs pos="62000">
                  <a:schemeClr val="bg1">
                    <a:shade val="100000"/>
                    <a:satMod val="115000"/>
                  </a:schemeClr>
                </a:gs>
              </a:gsLst>
              <a:lin ang="2700000" scaled="1"/>
              <a:tileRect/>
            </a:gradFill>
            <a:ln w="57150">
              <a:solidFill>
                <a:schemeClr val="bg1"/>
              </a:solidFill>
            </a:ln>
            <a:effectLst>
              <a:outerShdw blurRad="254000" dist="127000" dir="30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6400" strike="noStrike" noProof="1" dirty="0">
                <a:solidFill>
                  <a:srgbClr val="46B9D0"/>
                </a:solidFill>
                <a:latin typeface="Impact" panose="020B0806030902050204" pitchFamily="34" charset="0"/>
                <a:ea typeface="微软雅黑" panose="020B0503020204020204" pitchFamily="34" charset="-122"/>
                <a:sym typeface="Arial" panose="020B0604020202020204" pitchFamily="34" charset="0"/>
              </a:endParaRPr>
            </a:p>
          </p:txBody>
        </p:sp>
        <p:sp>
          <p:nvSpPr>
            <p:cNvPr id="79881" name="MH_Others_1"/>
            <p:cNvSpPr txBox="1"/>
            <p:nvPr>
              <p:custDataLst>
                <p:tags r:id="rId2"/>
              </p:custDataLst>
            </p:nvPr>
          </p:nvSpPr>
          <p:spPr>
            <a:xfrm>
              <a:off x="2624506" y="1714900"/>
              <a:ext cx="697814" cy="647314"/>
            </a:xfrm>
            <a:prstGeom prst="rect">
              <a:avLst/>
            </a:prstGeom>
            <a:noFill/>
            <a:ln w="9525">
              <a:noFill/>
            </a:ln>
          </p:spPr>
          <p:txBody>
            <a:bodyPr wrap="square" lIns="0" tIns="0" rIns="0" bIns="0" anchor="ctr">
              <a:spAutoFit/>
            </a:bodyPr>
            <a:p>
              <a:pPr algn="ctr" defTabSz="866775"/>
              <a:r>
                <a:rPr lang="zh-CN" altLang="en-US" sz="6400" dirty="0">
                  <a:solidFill>
                    <a:srgbClr val="46B9D0"/>
                  </a:solidFill>
                  <a:latin typeface="Impact" panose="020B0806030902050204" pitchFamily="34" charset="0"/>
                  <a:ea typeface="微软雅黑" panose="020B0503020204020204" pitchFamily="34" charset="-122"/>
                  <a:sym typeface="Arial" panose="020B0604020202020204" pitchFamily="34" charset="0"/>
                </a:rPr>
                <a:t>谢</a:t>
              </a:r>
              <a:endParaRPr lang="zh-CN" altLang="en-US" sz="6400" dirty="0">
                <a:solidFill>
                  <a:srgbClr val="46B9D0"/>
                </a:solidFill>
                <a:latin typeface="Impact" panose="020B0806030902050204" pitchFamily="34" charset="0"/>
                <a:ea typeface="微软雅黑" panose="020B0503020204020204" pitchFamily="34" charset="-122"/>
                <a:sym typeface="Arial" panose="020B0604020202020204" pitchFamily="34" charset="0"/>
              </a:endParaRPr>
            </a:p>
          </p:txBody>
        </p:sp>
      </p:grpSp>
      <p:grpSp>
        <p:nvGrpSpPr>
          <p:cNvPr id="18" name="组合 17"/>
          <p:cNvGrpSpPr/>
          <p:nvPr/>
        </p:nvGrpSpPr>
        <p:grpSpPr>
          <a:xfrm>
            <a:off x="5991225" y="1654175"/>
            <a:ext cx="1477963" cy="1477963"/>
            <a:chOff x="2487432" y="1552575"/>
            <a:chExt cx="971962" cy="971960"/>
          </a:xfrm>
        </p:grpSpPr>
        <p:sp>
          <p:nvSpPr>
            <p:cNvPr id="19" name="椭圆 18"/>
            <p:cNvSpPr/>
            <p:nvPr/>
          </p:nvSpPr>
          <p:spPr>
            <a:xfrm>
              <a:off x="2487432" y="1552575"/>
              <a:ext cx="971962" cy="971960"/>
            </a:xfrm>
            <a:prstGeom prst="ellipse">
              <a:avLst/>
            </a:prstGeom>
            <a:gradFill flip="none" rotWithShape="1">
              <a:gsLst>
                <a:gs pos="25000">
                  <a:schemeClr val="bg1">
                    <a:shade val="67500"/>
                    <a:satMod val="115000"/>
                  </a:schemeClr>
                </a:gs>
                <a:gs pos="62000">
                  <a:schemeClr val="bg1">
                    <a:shade val="100000"/>
                    <a:satMod val="115000"/>
                  </a:schemeClr>
                </a:gs>
              </a:gsLst>
              <a:lin ang="2700000" scaled="1"/>
              <a:tileRect/>
            </a:gradFill>
            <a:ln w="57150">
              <a:solidFill>
                <a:schemeClr val="bg1"/>
              </a:solidFill>
            </a:ln>
            <a:effectLst>
              <a:outerShdw blurRad="254000" dist="127000" dir="30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6400" strike="noStrike" noProof="1" dirty="0">
                <a:solidFill>
                  <a:srgbClr val="166CA3"/>
                </a:solidFill>
                <a:latin typeface="Impact" panose="020B0806030902050204" pitchFamily="34" charset="0"/>
                <a:ea typeface="微软雅黑" panose="020B0503020204020204" pitchFamily="34" charset="-122"/>
                <a:sym typeface="Arial" panose="020B0604020202020204" pitchFamily="34" charset="0"/>
              </a:endParaRPr>
            </a:p>
          </p:txBody>
        </p:sp>
        <p:sp>
          <p:nvSpPr>
            <p:cNvPr id="79884" name="MH_Others_1"/>
            <p:cNvSpPr txBox="1"/>
            <p:nvPr>
              <p:custDataLst>
                <p:tags r:id="rId3"/>
              </p:custDataLst>
            </p:nvPr>
          </p:nvSpPr>
          <p:spPr>
            <a:xfrm>
              <a:off x="2624506" y="1714900"/>
              <a:ext cx="697814" cy="647314"/>
            </a:xfrm>
            <a:prstGeom prst="rect">
              <a:avLst/>
            </a:prstGeom>
            <a:noFill/>
            <a:ln w="9525">
              <a:noFill/>
            </a:ln>
          </p:spPr>
          <p:txBody>
            <a:bodyPr wrap="square" lIns="0" tIns="0" rIns="0" bIns="0" anchor="ctr">
              <a:spAutoFit/>
            </a:bodyPr>
            <a:p>
              <a:pPr algn="ctr" defTabSz="866775"/>
              <a:r>
                <a:rPr lang="zh-CN" altLang="en-US" sz="6400" dirty="0">
                  <a:solidFill>
                    <a:srgbClr val="166CA3"/>
                  </a:solidFill>
                  <a:latin typeface="Impact" panose="020B0806030902050204" pitchFamily="34" charset="0"/>
                  <a:ea typeface="微软雅黑" panose="020B0503020204020204" pitchFamily="34" charset="-122"/>
                  <a:sym typeface="Arial" panose="020B0604020202020204" pitchFamily="34" charset="0"/>
                </a:rPr>
                <a:t>聆</a:t>
              </a:r>
              <a:endParaRPr lang="zh-CN" altLang="en-US" sz="6400" dirty="0">
                <a:solidFill>
                  <a:srgbClr val="166CA3"/>
                </a:solidFill>
                <a:latin typeface="Impact" panose="020B0806030902050204" pitchFamily="34" charset="0"/>
                <a:ea typeface="微软雅黑" panose="020B0503020204020204" pitchFamily="34" charset="-122"/>
                <a:sym typeface="Arial" panose="020B0604020202020204" pitchFamily="34" charset="0"/>
              </a:endParaRPr>
            </a:p>
          </p:txBody>
        </p:sp>
      </p:grpSp>
      <p:grpSp>
        <p:nvGrpSpPr>
          <p:cNvPr id="21" name="组合 20"/>
          <p:cNvGrpSpPr/>
          <p:nvPr/>
        </p:nvGrpSpPr>
        <p:grpSpPr>
          <a:xfrm>
            <a:off x="7256463" y="1654175"/>
            <a:ext cx="1479550" cy="1477963"/>
            <a:chOff x="2487432" y="1552575"/>
            <a:chExt cx="971962" cy="971960"/>
          </a:xfrm>
        </p:grpSpPr>
        <p:sp>
          <p:nvSpPr>
            <p:cNvPr id="22" name="椭圆 21"/>
            <p:cNvSpPr/>
            <p:nvPr/>
          </p:nvSpPr>
          <p:spPr>
            <a:xfrm>
              <a:off x="2487432" y="1552575"/>
              <a:ext cx="971962" cy="971960"/>
            </a:xfrm>
            <a:prstGeom prst="ellipse">
              <a:avLst/>
            </a:prstGeom>
            <a:gradFill flip="none" rotWithShape="1">
              <a:gsLst>
                <a:gs pos="25000">
                  <a:schemeClr val="bg1">
                    <a:shade val="67500"/>
                    <a:satMod val="115000"/>
                  </a:schemeClr>
                </a:gs>
                <a:gs pos="62000">
                  <a:schemeClr val="bg1">
                    <a:shade val="100000"/>
                    <a:satMod val="115000"/>
                  </a:schemeClr>
                </a:gs>
              </a:gsLst>
              <a:lin ang="2700000" scaled="1"/>
              <a:tileRect/>
            </a:gradFill>
            <a:ln w="57150">
              <a:solidFill>
                <a:schemeClr val="bg1"/>
              </a:solidFill>
            </a:ln>
            <a:effectLst>
              <a:outerShdw blurRad="254000" dist="127000" dir="30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6400" strike="noStrike" noProof="1" dirty="0">
                <a:solidFill>
                  <a:srgbClr val="46B9D0"/>
                </a:solidFill>
                <a:latin typeface="Impact" panose="020B0806030902050204" pitchFamily="34" charset="0"/>
                <a:ea typeface="微软雅黑" panose="020B0503020204020204" pitchFamily="34" charset="-122"/>
                <a:sym typeface="Arial" panose="020B0604020202020204" pitchFamily="34" charset="0"/>
              </a:endParaRPr>
            </a:p>
          </p:txBody>
        </p:sp>
        <p:sp>
          <p:nvSpPr>
            <p:cNvPr id="79887" name="MH_Others_1"/>
            <p:cNvSpPr txBox="1"/>
            <p:nvPr>
              <p:custDataLst>
                <p:tags r:id="rId4"/>
              </p:custDataLst>
            </p:nvPr>
          </p:nvSpPr>
          <p:spPr>
            <a:xfrm>
              <a:off x="2624506" y="1714900"/>
              <a:ext cx="697814" cy="647314"/>
            </a:xfrm>
            <a:prstGeom prst="rect">
              <a:avLst/>
            </a:prstGeom>
            <a:noFill/>
            <a:ln w="9525">
              <a:noFill/>
            </a:ln>
          </p:spPr>
          <p:txBody>
            <a:bodyPr wrap="square" lIns="0" tIns="0" rIns="0" bIns="0" anchor="ctr">
              <a:spAutoFit/>
            </a:bodyPr>
            <a:p>
              <a:pPr algn="ctr" defTabSz="866775"/>
              <a:r>
                <a:rPr lang="zh-CN" altLang="en-US" sz="6400" dirty="0">
                  <a:solidFill>
                    <a:srgbClr val="46B9D0"/>
                  </a:solidFill>
                  <a:latin typeface="Impact" panose="020B0806030902050204" pitchFamily="34" charset="0"/>
                  <a:ea typeface="微软雅黑" panose="020B0503020204020204" pitchFamily="34" charset="-122"/>
                  <a:sym typeface="Arial" panose="020B0604020202020204" pitchFamily="34" charset="0"/>
                </a:rPr>
                <a:t>听</a:t>
              </a:r>
              <a:endParaRPr lang="zh-CN" altLang="en-US" sz="6400" dirty="0">
                <a:solidFill>
                  <a:srgbClr val="46B9D0"/>
                </a:solidFill>
                <a:latin typeface="Impact" panose="020B0806030902050204" pitchFamily="34" charset="0"/>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40000" decel="4000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250" fill="hold"/>
                                        <p:tgtEl>
                                          <p:spTgt spid="14"/>
                                        </p:tgtEl>
                                        <p:attrNameLst>
                                          <p:attrName>ppt_x</p:attrName>
                                        </p:attrNameLst>
                                      </p:cBhvr>
                                      <p:tavLst>
                                        <p:tav tm="0">
                                          <p:val>
                                            <p:strVal val="#ppt_x"/>
                                          </p:val>
                                        </p:tav>
                                        <p:tav tm="100000">
                                          <p:val>
                                            <p:strVal val="#ppt_x"/>
                                          </p:val>
                                        </p:tav>
                                      </p:tavLst>
                                    </p:anim>
                                    <p:anim calcmode="lin" valueType="num">
                                      <p:cBhvr>
                                        <p:cTn id="8" dur="125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accel="40000" decel="4000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1250" fill="hold"/>
                                        <p:tgtEl>
                                          <p:spTgt spid="15"/>
                                        </p:tgtEl>
                                        <p:attrNameLst>
                                          <p:attrName>ppt_x</p:attrName>
                                        </p:attrNameLst>
                                      </p:cBhvr>
                                      <p:tavLst>
                                        <p:tav tm="0">
                                          <p:val>
                                            <p:strVal val="#ppt_x"/>
                                          </p:val>
                                        </p:tav>
                                        <p:tav tm="100000">
                                          <p:val>
                                            <p:strVal val="#ppt_x"/>
                                          </p:val>
                                        </p:tav>
                                      </p:tavLst>
                                    </p:anim>
                                    <p:anim calcmode="lin" valueType="num">
                                      <p:cBhvr>
                                        <p:cTn id="14" dur="125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accel="40000" decel="40000"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p:cTn id="19" dur="1250" fill="hold"/>
                                        <p:tgtEl>
                                          <p:spTgt spid="18"/>
                                        </p:tgtEl>
                                        <p:attrNameLst>
                                          <p:attrName>ppt_x</p:attrName>
                                        </p:attrNameLst>
                                      </p:cBhvr>
                                      <p:tavLst>
                                        <p:tav tm="0">
                                          <p:val>
                                            <p:strVal val="#ppt_x"/>
                                          </p:val>
                                        </p:tav>
                                        <p:tav tm="100000">
                                          <p:val>
                                            <p:strVal val="#ppt_x"/>
                                          </p:val>
                                        </p:tav>
                                      </p:tavLst>
                                    </p:anim>
                                    <p:anim calcmode="lin" valueType="num">
                                      <p:cBhvr>
                                        <p:cTn id="20" dur="125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accel="40000" decel="40000" fill="hold" nodeType="click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p:cTn id="25" dur="1250" fill="hold"/>
                                        <p:tgtEl>
                                          <p:spTgt spid="21"/>
                                        </p:tgtEl>
                                        <p:attrNameLst>
                                          <p:attrName>ppt_x</p:attrName>
                                        </p:attrNameLst>
                                      </p:cBhvr>
                                      <p:tavLst>
                                        <p:tav tm="0">
                                          <p:val>
                                            <p:strVal val="#ppt_x"/>
                                          </p:val>
                                        </p:tav>
                                        <p:tav tm="100000">
                                          <p:val>
                                            <p:strVal val="#ppt_x"/>
                                          </p:val>
                                        </p:tav>
                                      </p:tavLst>
                                    </p:anim>
                                    <p:anim calcmode="lin" valueType="num">
                                      <p:cBhvr>
                                        <p:cTn id="26" dur="125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down)">
                                      <p:cBhvr>
                                        <p:cTn id="31" dur="500"/>
                                        <p:tgtEl>
                                          <p:spTgt spid="5"/>
                                        </p:tgtEl>
                                      </p:cBhvr>
                                    </p:animEffect>
                                  </p:childTnLst>
                                </p:cTn>
                              </p:par>
                            </p:childTnLst>
                          </p:cTn>
                        </p:par>
                      </p:childTnLst>
                    </p:cTn>
                  </p:par>
                  <p:par>
                    <p:cTn id="32" fill="hold">
                      <p:stCondLst>
                        <p:cond delay="indefinite"/>
                      </p:stCondLst>
                      <p:childTnLst>
                        <p:par>
                          <p:cTn id="33" fill="hold">
                            <p:stCondLst>
                              <p:cond delay="0"/>
                            </p:stCondLst>
                            <p:childTnLst>
                              <p:par>
                                <p:cTn id="34" presetID="41" presetClass="entr" presetSubtype="0" fill="hold" grpId="0" nodeType="clickEffect">
                                  <p:stCondLst>
                                    <p:cond delay="0"/>
                                  </p:stCondLst>
                                  <p:iterate type="lt">
                                    <p:tmPct val="10000"/>
                                  </p:iterate>
                                  <p:childTnLst>
                                    <p:set>
                                      <p:cBhvr>
                                        <p:cTn id="35" dur="1" fill="hold">
                                          <p:stCondLst>
                                            <p:cond delay="0"/>
                                          </p:stCondLst>
                                        </p:cTn>
                                        <p:tgtEl>
                                          <p:spTgt spid="8"/>
                                        </p:tgtEl>
                                        <p:attrNameLst>
                                          <p:attrName>style.visibility</p:attrName>
                                        </p:attrNameLst>
                                      </p:cBhvr>
                                      <p:to>
                                        <p:strVal val="visible"/>
                                      </p:to>
                                    </p:set>
                                    <p:anim calcmode="lin" valueType="num">
                                      <p:cBhvr>
                                        <p:cTn id="36"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8"/>
                                        </p:tgtEl>
                                        <p:attrNameLst>
                                          <p:attrName>ppt_y</p:attrName>
                                        </p:attrNameLst>
                                      </p:cBhvr>
                                      <p:tavLst>
                                        <p:tav tm="0">
                                          <p:val>
                                            <p:strVal val="#ppt_y"/>
                                          </p:val>
                                        </p:tav>
                                        <p:tav tm="100000">
                                          <p:val>
                                            <p:strVal val="#ppt_y"/>
                                          </p:val>
                                        </p:tav>
                                      </p:tavLst>
                                    </p:anim>
                                    <p:anim calcmode="lin" valueType="num">
                                      <p:cBhvr>
                                        <p:cTn id="38"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8"/>
                                        </p:tgtEl>
                                      </p:cBhvr>
                                    </p:animEffect>
                                  </p:childTnLst>
                                </p:cTn>
                              </p:par>
                            </p:childTnLst>
                          </p:cTn>
                        </p:par>
                        <p:par>
                          <p:cTn id="41" fill="hold">
                            <p:stCondLst>
                              <p:cond delay="899"/>
                            </p:stCondLst>
                            <p:childTnLst>
                              <p:par>
                                <p:cTn id="42" presetID="26" presetClass="emph" presetSubtype="0" fill="hold" grpId="1" nodeType="afterEffect">
                                  <p:stCondLst>
                                    <p:cond delay="0"/>
                                  </p:stCondLst>
                                  <p:iterate type="lt">
                                    <p:tmAbs val="0"/>
                                  </p:iterate>
                                  <p:childTnLst>
                                    <p:animEffect transition="out" filter="fade">
                                      <p:cBhvr>
                                        <p:cTn id="43" dur="500" tmFilter="0, 0; .2, .5; .8, .5; 1, 0"/>
                                        <p:tgtEl>
                                          <p:spTgt spid="8"/>
                                        </p:tgtEl>
                                      </p:cBhvr>
                                    </p:animEffect>
                                    <p:animScale>
                                      <p:cBhvr>
                                        <p:cTn id="44" dur="250" autoRev="1" fill="hold"/>
                                        <p:tgtEl>
                                          <p:spTgt spid="8"/>
                                        </p:tgtEl>
                                      </p:cBhvr>
                                      <p:by x="105000" y="105000"/>
                                    </p:animScale>
                                  </p:childTnLst>
                                </p:cTn>
                              </p:par>
                            </p:childTnLst>
                          </p:cTn>
                        </p:par>
                        <p:par>
                          <p:cTn id="45" fill="hold">
                            <p:stCondLst>
                              <p:cond delay="1399"/>
                            </p:stCondLst>
                            <p:childTnLst>
                              <p:par>
                                <p:cTn id="46" presetID="53" presetClass="entr" presetSubtype="16" fill="hold" grpId="0" nodeType="afterEffect">
                                  <p:stCondLst>
                                    <p:cond delay="0"/>
                                  </p:stCondLst>
                                  <p:childTnLst>
                                    <p:set>
                                      <p:cBhvr>
                                        <p:cTn id="47" dur="1" fill="hold">
                                          <p:stCondLst>
                                            <p:cond delay="0"/>
                                          </p:stCondLst>
                                        </p:cTn>
                                        <p:tgtEl>
                                          <p:spTgt spid="9"/>
                                        </p:tgtEl>
                                        <p:attrNameLst>
                                          <p:attrName>style.visibility</p:attrName>
                                        </p:attrNameLst>
                                      </p:cBhvr>
                                      <p:to>
                                        <p:strVal val="visible"/>
                                      </p:to>
                                    </p:set>
                                    <p:anim calcmode="lin" valueType="num">
                                      <p:cBhvr>
                                        <p:cTn id="48" dur="500" fill="hold"/>
                                        <p:tgtEl>
                                          <p:spTgt spid="9"/>
                                        </p:tgtEl>
                                        <p:attrNameLst>
                                          <p:attrName>ppt_w</p:attrName>
                                        </p:attrNameLst>
                                      </p:cBhvr>
                                      <p:tavLst>
                                        <p:tav tm="0">
                                          <p:val>
                                            <p:fltVal val="0.000000"/>
                                          </p:val>
                                        </p:tav>
                                        <p:tav tm="100000">
                                          <p:val>
                                            <p:strVal val="#ppt_w"/>
                                          </p:val>
                                        </p:tav>
                                      </p:tavLst>
                                    </p:anim>
                                    <p:anim calcmode="lin" valueType="num">
                                      <p:cBhvr>
                                        <p:cTn id="49" dur="500" fill="hold"/>
                                        <p:tgtEl>
                                          <p:spTgt spid="9"/>
                                        </p:tgtEl>
                                        <p:attrNameLst>
                                          <p:attrName>ppt_h</p:attrName>
                                        </p:attrNameLst>
                                      </p:cBhvr>
                                      <p:tavLst>
                                        <p:tav tm="0">
                                          <p:val>
                                            <p:fltVal val="0.000000"/>
                                          </p:val>
                                        </p:tav>
                                        <p:tav tm="100000">
                                          <p:val>
                                            <p:strVal val="#ppt_h"/>
                                          </p:val>
                                        </p:tav>
                                      </p:tavLst>
                                    </p:anim>
                                    <p:animEffect transition="in" filter="fade">
                                      <p:cBhvr>
                                        <p:cTn id="5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8" grpId="0" bldLvl="0" animBg="1"/>
      <p:bldP spid="8" grpId="1" bldLvl="0" animBg="1"/>
      <p:bldP spid="9"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2225" name="文本占位符 1"/>
          <p:cNvSpPr>
            <a:spLocks noGrp="1"/>
          </p:cNvSpPr>
          <p:nvPr>
            <p:ph type="body" sz="quarter" idx="14" hasCustomPrompt="1"/>
          </p:nvPr>
        </p:nvSpPr>
        <p:spPr>
          <a:xfrm>
            <a:off x="841375" y="95250"/>
            <a:ext cx="9504363" cy="628650"/>
          </a:xfrm>
        </p:spPr>
        <p:txBody>
          <a:bodyPr vert="horz" lIns="91427" tIns="45714" rIns="91427" bIns="45714" anchor="ctr"/>
          <a:p>
            <a:pPr defTabSz="914400">
              <a:buClrTx/>
              <a:buSzTx/>
            </a:pPr>
            <a:r>
              <a:rPr lang="zh-CN" altLang="en-US" kern="1200" dirty="0">
                <a:solidFill>
                  <a:srgbClr val="2F5EB0"/>
                </a:solidFill>
                <a:latin typeface="微软雅黑" panose="020B0503020204020204" pitchFamily="34" charset="-122"/>
                <a:ea typeface="+mn-ea"/>
                <a:cs typeface="+mn-cs"/>
              </a:rPr>
              <a:t>二、</a:t>
            </a:r>
            <a:r>
              <a:rPr lang="en-US" altLang="zh-CN" kern="1200" dirty="0">
                <a:solidFill>
                  <a:srgbClr val="2F5EB0"/>
                </a:solidFill>
                <a:latin typeface="微软雅黑" panose="020B0503020204020204" pitchFamily="34" charset="-122"/>
                <a:ea typeface="+mn-ea"/>
                <a:cs typeface="+mn-cs"/>
              </a:rPr>
              <a:t>1-10</a:t>
            </a:r>
            <a:r>
              <a:rPr lang="zh-CN" altLang="zh-CN" kern="1200" dirty="0">
                <a:solidFill>
                  <a:srgbClr val="2F5EB0"/>
                </a:solidFill>
                <a:latin typeface="微软雅黑" panose="020B0503020204020204" pitchFamily="34" charset="-122"/>
                <a:ea typeface="+mn-ea"/>
                <a:cs typeface="+mn-cs"/>
              </a:rPr>
              <a:t>月份销售回顾</a:t>
            </a:r>
            <a:endParaRPr lang="zh-CN" altLang="zh-CN" kern="1200" dirty="0">
              <a:solidFill>
                <a:srgbClr val="2F5EB0"/>
              </a:solidFill>
              <a:latin typeface="微软雅黑" panose="020B0503020204020204" pitchFamily="34" charset="-122"/>
              <a:ea typeface="+mn-ea"/>
              <a:cs typeface="+mn-cs"/>
            </a:endParaRPr>
          </a:p>
        </p:txBody>
      </p:sp>
      <p:sp>
        <p:nvSpPr>
          <p:cNvPr id="52226" name="文本框 2"/>
          <p:cNvSpPr txBox="1"/>
          <p:nvPr/>
        </p:nvSpPr>
        <p:spPr>
          <a:xfrm>
            <a:off x="9337040" y="417195"/>
            <a:ext cx="1333500" cy="306705"/>
          </a:xfrm>
          <a:prstGeom prst="rect">
            <a:avLst/>
          </a:prstGeom>
          <a:noFill/>
          <a:ln w="9525">
            <a:noFill/>
          </a:ln>
        </p:spPr>
        <p:txBody>
          <a:bodyPr wrap="square" anchor="t">
            <a:spAutoFit/>
          </a:bodyPr>
          <a:p>
            <a:r>
              <a:rPr lang="zh-CN" altLang="en-US" sz="1400" b="1" dirty="0">
                <a:solidFill>
                  <a:schemeClr val="accent3"/>
                </a:solidFill>
                <a:latin typeface="Calibri" panose="020F0502020204030204" charset="0"/>
                <a:ea typeface="微软雅黑" panose="020B0503020204020204" pitchFamily="34" charset="-122"/>
              </a:rPr>
              <a:t>单位：万元</a:t>
            </a:r>
            <a:endParaRPr lang="zh-CN" altLang="en-US" sz="1400" b="1" dirty="0">
              <a:solidFill>
                <a:schemeClr val="accent3"/>
              </a:solidFill>
              <a:latin typeface="Calibri" panose="020F0502020204030204" charset="0"/>
              <a:ea typeface="微软雅黑" panose="020B0503020204020204" pitchFamily="34" charset="-122"/>
            </a:endParaRPr>
          </a:p>
        </p:txBody>
      </p:sp>
      <p:graphicFrame>
        <p:nvGraphicFramePr>
          <p:cNvPr id="7" name="表格 6"/>
          <p:cNvGraphicFramePr/>
          <p:nvPr>
            <p:custDataLst>
              <p:tags r:id="rId1"/>
            </p:custDataLst>
          </p:nvPr>
        </p:nvGraphicFramePr>
        <p:xfrm>
          <a:off x="377825" y="1004570"/>
          <a:ext cx="11480800" cy="4909820"/>
        </p:xfrm>
        <a:graphic>
          <a:graphicData uri="http://schemas.openxmlformats.org/drawingml/2006/table">
            <a:tbl>
              <a:tblPr firstRow="1" bandRow="1">
                <a:tableStyleId>{5C22544A-7EE6-4342-B048-85BDC9FD1C3A}</a:tableStyleId>
              </a:tblPr>
              <a:tblGrid>
                <a:gridCol w="1473835"/>
                <a:gridCol w="2148840"/>
                <a:gridCol w="1473835"/>
                <a:gridCol w="1472565"/>
                <a:gridCol w="1964690"/>
                <a:gridCol w="1473200"/>
                <a:gridCol w="1473835"/>
              </a:tblGrid>
              <a:tr h="1261745">
                <a:tc rowSpan="2">
                  <a:txBody>
                    <a:bodyPr/>
                    <a:lstStyle/>
                    <a:p>
                      <a:pPr indent="0" algn="ctr">
                        <a:buNone/>
                      </a:pPr>
                      <a:r>
                        <a:rPr lang="zh-CN" sz="1800" b="1" dirty="0">
                          <a:solidFill>
                            <a:schemeClr val="bg1"/>
                          </a:solidFill>
                          <a:latin typeface="+mn-ea"/>
                          <a:ea typeface="+mn-ea"/>
                        </a:rPr>
                        <a:t>办事处</a:t>
                      </a:r>
                      <a:endParaRPr lang="zh-CN" altLang="en-US" sz="1800" b="1" dirty="0">
                        <a:solidFill>
                          <a:schemeClr val="bg1"/>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4F81BD"/>
                    </a:solidFill>
                  </a:tcPr>
                </a:tc>
                <a:tc gridSpan="3">
                  <a:txBody>
                    <a:bodyPr/>
                    <a:lstStyle/>
                    <a:p>
                      <a:pPr indent="0" algn="ctr">
                        <a:buNone/>
                      </a:pPr>
                      <a:r>
                        <a:rPr lang="zh-CN" sz="1800" b="1">
                          <a:solidFill>
                            <a:schemeClr val="bg1"/>
                          </a:solidFill>
                          <a:latin typeface="+mn-ea"/>
                          <a:ea typeface="+mn-ea"/>
                        </a:rPr>
                        <a:t>2020年数据</a:t>
                      </a:r>
                      <a:endParaRPr lang="zh-CN" altLang="en-US" sz="1800" b="1">
                        <a:solidFill>
                          <a:schemeClr val="bg1"/>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4F81BD"/>
                    </a:solidFill>
                  </a:tcPr>
                </a:tc>
                <a:tc hMerge="1">
                  <a:tcP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tcPr>
                </a:tc>
                <a:tc hMerge="1">
                  <a:tcPr>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tcPr>
                </a:tc>
                <a:tc gridSpan="3">
                  <a:txBody>
                    <a:bodyPr/>
                    <a:lstStyle/>
                    <a:p>
                      <a:pPr indent="0" algn="ctr">
                        <a:buNone/>
                      </a:pPr>
                      <a:r>
                        <a:rPr lang="zh-CN" sz="1800" b="1">
                          <a:solidFill>
                            <a:schemeClr val="bg1"/>
                          </a:solidFill>
                          <a:latin typeface="+mn-ea"/>
                          <a:ea typeface="+mn-ea"/>
                        </a:rPr>
                        <a:t>同比</a:t>
                      </a:r>
                      <a:endParaRPr lang="zh-CN" altLang="en-US" sz="1800" b="1">
                        <a:solidFill>
                          <a:schemeClr val="bg1"/>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4F81BD"/>
                    </a:solidFill>
                  </a:tcPr>
                </a:tc>
                <a:tc hMerge="1">
                  <a:tcP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tcPr>
                </a:tc>
                <a:tc hMerge="1">
                  <a:tcPr>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tcPr>
                </a:tc>
              </a:tr>
              <a:tr h="1823720">
                <a:tc vMerge="1">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B w="6350" cap="flat" cmpd="sng">
                      <a:solidFill>
                        <a:srgbClr val="000000"/>
                      </a:solidFill>
                      <a:prstDash val="solid"/>
                      <a:headEnd type="none" w="med" len="med"/>
                      <a:tailEnd type="none" w="med" len="med"/>
                    </a:lnB>
                  </a:tcPr>
                </a:tc>
                <a:tc>
                  <a:txBody>
                    <a:bodyPr/>
                    <a:lstStyle/>
                    <a:p>
                      <a:pPr indent="0" algn="ctr">
                        <a:buNone/>
                      </a:pPr>
                      <a:r>
                        <a:rPr lang="zh-CN" sz="1800" b="1">
                          <a:solidFill>
                            <a:schemeClr val="bg1"/>
                          </a:solidFill>
                          <a:latin typeface="+mn-ea"/>
                          <a:ea typeface="+mn-ea"/>
                        </a:rPr>
                        <a:t>2020年1-</a:t>
                      </a:r>
                      <a:r>
                        <a:rPr lang="en-US" altLang="zh-CN" sz="1800" b="1">
                          <a:solidFill>
                            <a:schemeClr val="bg1"/>
                          </a:solidFill>
                          <a:latin typeface="+mn-ea"/>
                          <a:ea typeface="+mn-ea"/>
                        </a:rPr>
                        <a:t>10</a:t>
                      </a:r>
                      <a:r>
                        <a:rPr lang="zh-CN" sz="1800" b="1">
                          <a:solidFill>
                            <a:schemeClr val="bg1"/>
                          </a:solidFill>
                          <a:latin typeface="+mn-ea"/>
                          <a:ea typeface="+mn-ea"/>
                        </a:rPr>
                        <a:t>月完成</a:t>
                      </a:r>
                      <a:endParaRPr lang="zh-CN" altLang="en-US" sz="1800" b="1">
                        <a:solidFill>
                          <a:schemeClr val="bg1"/>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sz="1800" b="1">
                          <a:solidFill>
                            <a:schemeClr val="bg1"/>
                          </a:solidFill>
                          <a:latin typeface="+mn-ea"/>
                          <a:ea typeface="+mn-ea"/>
                        </a:rPr>
                        <a:t>2020年任务</a:t>
                      </a:r>
                      <a:endParaRPr lang="zh-CN" altLang="en-US" sz="1800" b="1">
                        <a:solidFill>
                          <a:schemeClr val="bg1"/>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sz="1800" b="1">
                          <a:solidFill>
                            <a:schemeClr val="bg1"/>
                          </a:solidFill>
                          <a:latin typeface="+mn-ea"/>
                          <a:ea typeface="+mn-ea"/>
                        </a:rPr>
                        <a:t>任务完成率</a:t>
                      </a:r>
                      <a:endParaRPr lang="zh-CN" altLang="en-US" sz="1800" b="1">
                        <a:solidFill>
                          <a:schemeClr val="bg1"/>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sz="1800" b="1">
                          <a:solidFill>
                            <a:schemeClr val="bg1"/>
                          </a:solidFill>
                          <a:latin typeface="+mn-ea"/>
                          <a:ea typeface="+mn-ea"/>
                        </a:rPr>
                        <a:t>2019年1-</a:t>
                      </a:r>
                      <a:r>
                        <a:rPr lang="en-US" altLang="zh-CN" sz="1800" b="1">
                          <a:solidFill>
                            <a:schemeClr val="bg1"/>
                          </a:solidFill>
                          <a:latin typeface="+mn-ea"/>
                          <a:ea typeface="+mn-ea"/>
                        </a:rPr>
                        <a:t>10</a:t>
                      </a:r>
                      <a:r>
                        <a:rPr lang="zh-CN" sz="1800" b="1">
                          <a:solidFill>
                            <a:schemeClr val="bg1"/>
                          </a:solidFill>
                          <a:latin typeface="+mn-ea"/>
                          <a:ea typeface="+mn-ea"/>
                        </a:rPr>
                        <a:t>月完成</a:t>
                      </a:r>
                      <a:endParaRPr lang="zh-CN" altLang="en-US" sz="1800" b="1">
                        <a:solidFill>
                          <a:schemeClr val="bg1"/>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sz="1800" b="1">
                          <a:solidFill>
                            <a:schemeClr val="bg1"/>
                          </a:solidFill>
                          <a:latin typeface="+mn-ea"/>
                          <a:ea typeface="+mn-ea"/>
                        </a:rPr>
                        <a:t>增长额</a:t>
                      </a:r>
                      <a:endParaRPr lang="zh-CN" altLang="en-US" sz="1800" b="1">
                        <a:solidFill>
                          <a:schemeClr val="bg1"/>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4F81BD"/>
                    </a:solidFill>
                  </a:tcPr>
                </a:tc>
                <a:tc>
                  <a:txBody>
                    <a:bodyPr/>
                    <a:lstStyle/>
                    <a:p>
                      <a:pPr indent="0" algn="ctr">
                        <a:buNone/>
                      </a:pPr>
                      <a:r>
                        <a:rPr lang="zh-CN" sz="1800" b="1">
                          <a:solidFill>
                            <a:schemeClr val="bg1"/>
                          </a:solidFill>
                          <a:latin typeface="+mn-ea"/>
                          <a:ea typeface="+mn-ea"/>
                        </a:rPr>
                        <a:t>同比增长率</a:t>
                      </a:r>
                      <a:endParaRPr lang="zh-CN" altLang="en-US" sz="1800" b="1">
                        <a:solidFill>
                          <a:schemeClr val="bg1"/>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4F81BD"/>
                    </a:solidFill>
                  </a:tcPr>
                </a:tc>
              </a:tr>
              <a:tr h="1824355">
                <a:tc>
                  <a:txBody>
                    <a:bodyPr/>
                    <a:lstStyle/>
                    <a:p>
                      <a:pPr indent="0" algn="ctr">
                        <a:buNone/>
                      </a:pPr>
                      <a:r>
                        <a:rPr lang="zh-CN" sz="1800" b="1" dirty="0">
                          <a:solidFill>
                            <a:srgbClr val="000000"/>
                          </a:solidFill>
                          <a:latin typeface="+mn-ea"/>
                          <a:ea typeface="+mn-ea"/>
                        </a:rPr>
                        <a:t>扬州综合肿瘤办</a:t>
                      </a:r>
                      <a:endParaRPr lang="zh-CN" altLang="en-US" sz="1800" b="1" dirty="0">
                        <a:solidFill>
                          <a:srgbClr val="000000"/>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en-US" sz="1800" b="1" dirty="0">
                          <a:solidFill>
                            <a:srgbClr val="000000"/>
                          </a:solidFill>
                          <a:latin typeface="+mn-ea"/>
                          <a:ea typeface="+mn-ea"/>
                        </a:rPr>
                        <a:t>2812</a:t>
                      </a:r>
                      <a:endParaRPr lang="en-US" altLang="en-US" sz="1800" b="1" dirty="0">
                        <a:solidFill>
                          <a:srgbClr val="000000"/>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1800" b="1" dirty="0">
                          <a:solidFill>
                            <a:srgbClr val="000000"/>
                          </a:solidFill>
                          <a:latin typeface="+mn-ea"/>
                          <a:ea typeface="+mn-ea"/>
                        </a:rPr>
                        <a:t>4600</a:t>
                      </a:r>
                      <a:endParaRPr lang="en-US" altLang="en-US" sz="1800" b="1" dirty="0">
                        <a:solidFill>
                          <a:srgbClr val="000000"/>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en-US" sz="1800" b="1" dirty="0">
                          <a:solidFill>
                            <a:srgbClr val="000000"/>
                          </a:solidFill>
                          <a:latin typeface="+mn-ea"/>
                          <a:ea typeface="+mn-ea"/>
                        </a:rPr>
                        <a:t>61.1</a:t>
                      </a:r>
                      <a:r>
                        <a:rPr lang="zh-CN" altLang="en-US" sz="1800" b="1" dirty="0">
                          <a:solidFill>
                            <a:srgbClr val="000000"/>
                          </a:solidFill>
                          <a:latin typeface="+mn-ea"/>
                          <a:ea typeface="+mn-ea"/>
                        </a:rPr>
                        <a:t>％</a:t>
                      </a:r>
                      <a:endParaRPr lang="zh-CN" altLang="en-US" sz="1800" b="1" dirty="0">
                        <a:solidFill>
                          <a:srgbClr val="000000"/>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en-US" sz="1800" b="1" dirty="0">
                          <a:solidFill>
                            <a:srgbClr val="000000"/>
                          </a:solidFill>
                          <a:latin typeface="+mn-ea"/>
                          <a:ea typeface="+mn-ea"/>
                        </a:rPr>
                        <a:t>3457</a:t>
                      </a:r>
                      <a:endParaRPr lang="en-US" altLang="en-US" sz="1800" b="1" dirty="0">
                        <a:solidFill>
                          <a:srgbClr val="000000"/>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en-US" sz="1800" b="1" dirty="0">
                          <a:solidFill>
                            <a:srgbClr val="000000"/>
                          </a:solidFill>
                          <a:latin typeface="+mn-ea"/>
                          <a:ea typeface="+mn-ea"/>
                        </a:rPr>
                        <a:t>-645</a:t>
                      </a:r>
                      <a:endParaRPr lang="en-US" altLang="en-US" sz="1800" b="1" dirty="0">
                        <a:solidFill>
                          <a:srgbClr val="000000"/>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en-US" sz="1800" b="1" dirty="0">
                          <a:solidFill>
                            <a:srgbClr val="000000"/>
                          </a:solidFill>
                          <a:latin typeface="+mn-ea"/>
                          <a:ea typeface="+mn-ea"/>
                        </a:rPr>
                        <a:t>-23.0%</a:t>
                      </a:r>
                      <a:endParaRPr lang="en-US" altLang="en-US" sz="1800" b="1" dirty="0">
                        <a:solidFill>
                          <a:srgbClr val="000000"/>
                        </a:solidFill>
                        <a:latin typeface="+mn-ea"/>
                        <a:ea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文本占位符 1"/>
          <p:cNvSpPr>
            <a:spLocks noGrp="1"/>
          </p:cNvSpPr>
          <p:nvPr>
            <p:ph type="body" sz="quarter" idx="14" hasCustomPrompt="1"/>
          </p:nvPr>
        </p:nvSpPr>
        <p:spPr>
          <a:xfrm>
            <a:off x="841375" y="106363"/>
            <a:ext cx="9504363" cy="628650"/>
          </a:xfrm>
        </p:spPr>
        <p:txBody>
          <a:bodyPr vert="horz" lIns="91427" tIns="45714" rIns="91427" bIns="45714" anchor="ctr"/>
          <a:p>
            <a:pPr defTabSz="914400">
              <a:buClrTx/>
              <a:buSzTx/>
            </a:pPr>
            <a:r>
              <a:rPr lang="en-US" altLang="zh-CN" kern="1200" dirty="0">
                <a:solidFill>
                  <a:srgbClr val="2F5EB0"/>
                </a:solidFill>
                <a:latin typeface="微软雅黑" panose="020B0503020204020204" pitchFamily="34" charset="-122"/>
                <a:ea typeface="+mn-ea"/>
                <a:cs typeface="+mn-cs"/>
                <a:sym typeface="微软雅黑" panose="020B0503020204020204" pitchFamily="34" charset="-122"/>
              </a:rPr>
              <a:t>1-10</a:t>
            </a:r>
            <a:r>
              <a:rPr lang="zh-CN" altLang="zh-CN" kern="1200" dirty="0">
                <a:solidFill>
                  <a:srgbClr val="2F5EB0"/>
                </a:solidFill>
                <a:latin typeface="微软雅黑" panose="020B0503020204020204" pitchFamily="34" charset="-122"/>
                <a:ea typeface="+mn-ea"/>
                <a:cs typeface="+mn-cs"/>
                <a:sym typeface="微软雅黑" panose="020B0503020204020204" pitchFamily="34" charset="-122"/>
              </a:rPr>
              <a:t>月份主要医院销售回顾</a:t>
            </a:r>
            <a:endParaRPr lang="zh-CN" altLang="zh-CN" kern="1200" dirty="0">
              <a:solidFill>
                <a:srgbClr val="2F5EB0"/>
              </a:solidFill>
              <a:latin typeface="微软雅黑" panose="020B0503020204020204" pitchFamily="34" charset="-122"/>
              <a:ea typeface="+mn-ea"/>
              <a:cs typeface="+mn-cs"/>
              <a:sym typeface="微软雅黑" panose="020B0503020204020204" pitchFamily="34" charset="-122"/>
            </a:endParaRPr>
          </a:p>
        </p:txBody>
      </p:sp>
      <p:graphicFrame>
        <p:nvGraphicFramePr>
          <p:cNvPr id="3" name="表格 2"/>
          <p:cNvGraphicFramePr/>
          <p:nvPr>
            <p:custDataLst>
              <p:tags r:id="rId1"/>
            </p:custDataLst>
          </p:nvPr>
        </p:nvGraphicFramePr>
        <p:xfrm>
          <a:off x="210503" y="930275"/>
          <a:ext cx="11757025" cy="5335270"/>
        </p:xfrm>
        <a:graphic>
          <a:graphicData uri="http://schemas.openxmlformats.org/drawingml/2006/table">
            <a:tbl>
              <a:tblPr firstRow="1" bandRow="1">
                <a:tableStyleId>{5C22544A-7EE6-4342-B048-85BDC9FD1C3A}</a:tableStyleId>
              </a:tblPr>
              <a:tblGrid>
                <a:gridCol w="2472055"/>
                <a:gridCol w="1857375"/>
                <a:gridCol w="1854200"/>
                <a:gridCol w="1868170"/>
                <a:gridCol w="1847215"/>
                <a:gridCol w="1858010"/>
              </a:tblGrid>
              <a:tr h="425450">
                <a:tc rowSpan="2">
                  <a:txBody>
                    <a:bodyPr/>
                    <a:lstStyle/>
                    <a:p>
                      <a:pPr indent="0" algn="ctr">
                        <a:buNone/>
                      </a:pPr>
                      <a:r>
                        <a:rPr lang="zh-CN" sz="1800" b="0">
                          <a:solidFill>
                            <a:schemeClr val="bg1"/>
                          </a:solidFill>
                          <a:latin typeface="微软雅黑" panose="020B0503020204020204" pitchFamily="34" charset="-122"/>
                          <a:ea typeface="微软雅黑" panose="020B0503020204020204" pitchFamily="34" charset="-122"/>
                        </a:rPr>
                        <a:t>医院</a:t>
                      </a:r>
                      <a:endParaRPr lang="zh-CN"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tc>
                <a:tc gridSpan="2">
                  <a:txBody>
                    <a:bodyPr/>
                    <a:lstStyle/>
                    <a:p>
                      <a:pPr indent="0" algn="ctr">
                        <a:buNone/>
                      </a:pPr>
                      <a:r>
                        <a:rPr lang="zh-CN" sz="18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2020年数据</a:t>
                      </a:r>
                      <a:endParaRPr lang="zh-CN" altLang="en-US" sz="18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tc>
                <a:tc hMerge="1">
                  <a:tcPr/>
                </a:tc>
                <a:tc gridSpan="3">
                  <a:txBody>
                    <a:bodyPr/>
                    <a:lstStyle/>
                    <a:p>
                      <a:pPr indent="0" algn="ctr">
                        <a:buNone/>
                      </a:pPr>
                      <a:r>
                        <a:rPr lang="zh-CN" sz="1800" b="0">
                          <a:solidFill>
                            <a:schemeClr val="bg1"/>
                          </a:solidFill>
                          <a:latin typeface="微软雅黑" panose="020B0503020204020204" pitchFamily="34" charset="-122"/>
                          <a:ea typeface="微软雅黑" panose="020B0503020204020204" pitchFamily="34" charset="-122"/>
                        </a:rPr>
                        <a:t>同比</a:t>
                      </a:r>
                      <a:endParaRPr lang="zh-CN"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tc>
                <a:tc hMerge="1">
                  <a:tcPr/>
                </a:tc>
                <a:tc hMerge="1">
                  <a:tcPr/>
                </a:tc>
              </a:tr>
              <a:tr h="633095">
                <a:tc vMerge="1">
                  <a:tcPr/>
                </a:tc>
                <a:tc>
                  <a:txBody>
                    <a:bodyPr/>
                    <a:lstStyle/>
                    <a:p>
                      <a:pPr indent="0" algn="ctr">
                        <a:buNone/>
                      </a:pPr>
                      <a:r>
                        <a:rPr lang="zh-CN"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2020年1</a:t>
                      </a:r>
                      <a:r>
                        <a:rPr lang="en-US" altLang="zh-CN"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-10</a:t>
                      </a:r>
                      <a:r>
                        <a:rPr lang="zh-CN"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月完成</a:t>
                      </a:r>
                      <a:endParaRPr lang="zh-CN" altLang="en-US" sz="1800" b="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solidFill>
                      <a:srgbClr val="4F80BD"/>
                    </a:solidFill>
                  </a:tcPr>
                </a:tc>
                <a:tc>
                  <a:txBody>
                    <a:bodyPr/>
                    <a:lstStyle/>
                    <a:p>
                      <a:pPr indent="0" algn="ctr">
                        <a:buNone/>
                      </a:pPr>
                      <a:r>
                        <a:rPr lang="zh-CN" sz="1800" b="0">
                          <a:solidFill>
                            <a:schemeClr val="bg1"/>
                          </a:solidFill>
                          <a:latin typeface="微软雅黑" panose="020B0503020204020204" pitchFamily="34" charset="-122"/>
                          <a:ea typeface="微软雅黑" panose="020B0503020204020204" pitchFamily="34" charset="-122"/>
                        </a:rPr>
                        <a:t>销量占比</a:t>
                      </a:r>
                      <a:endParaRPr lang="zh-CN"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solidFill>
                      <a:srgbClr val="4F80BD"/>
                    </a:solidFill>
                  </a:tcPr>
                </a:tc>
                <a:tc>
                  <a:txBody>
                    <a:bodyPr/>
                    <a:lstStyle/>
                    <a:p>
                      <a:pPr indent="0" algn="ctr">
                        <a:buNone/>
                      </a:pPr>
                      <a:r>
                        <a:rPr lang="zh-CN" sz="18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2019年1-</a:t>
                      </a:r>
                      <a:r>
                        <a:rPr lang="en-US" altLang="zh-CN" sz="18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10</a:t>
                      </a:r>
                      <a:r>
                        <a:rPr lang="zh-CN" sz="18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月完成</a:t>
                      </a:r>
                      <a:endParaRPr lang="zh-CN" altLang="en-US" sz="18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anchor="ctr">
                    <a:solidFill>
                      <a:srgbClr val="4F80BD"/>
                    </a:solidFill>
                  </a:tcPr>
                </a:tc>
                <a:tc>
                  <a:txBody>
                    <a:bodyPr/>
                    <a:lstStyle/>
                    <a:p>
                      <a:pPr indent="0" algn="ctr">
                        <a:buNone/>
                      </a:pPr>
                      <a:r>
                        <a:rPr lang="zh-CN" sz="1800" b="0">
                          <a:solidFill>
                            <a:schemeClr val="bg1"/>
                          </a:solidFill>
                          <a:latin typeface="微软雅黑" panose="020B0503020204020204" pitchFamily="34" charset="-122"/>
                          <a:ea typeface="微软雅黑" panose="020B0503020204020204" pitchFamily="34" charset="-122"/>
                        </a:rPr>
                        <a:t>增长额</a:t>
                      </a:r>
                      <a:endParaRPr lang="zh-CN"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solidFill>
                      <a:srgbClr val="4F80BD"/>
                    </a:solidFill>
                  </a:tcPr>
                </a:tc>
                <a:tc>
                  <a:txBody>
                    <a:bodyPr/>
                    <a:lstStyle/>
                    <a:p>
                      <a:pPr indent="0" algn="ctr">
                        <a:buNone/>
                      </a:pPr>
                      <a:r>
                        <a:rPr lang="zh-CN" sz="1800" b="0">
                          <a:solidFill>
                            <a:schemeClr val="bg1"/>
                          </a:solidFill>
                          <a:latin typeface="微软雅黑" panose="020B0503020204020204" pitchFamily="34" charset="-122"/>
                          <a:ea typeface="微软雅黑" panose="020B0503020204020204" pitchFamily="34" charset="-122"/>
                        </a:rPr>
                        <a:t>增长率</a:t>
                      </a:r>
                      <a:endParaRPr lang="zh-CN" altLang="en-US" sz="1800" b="0">
                        <a:solidFill>
                          <a:schemeClr val="bg1"/>
                        </a:solidFill>
                        <a:latin typeface="微软雅黑" panose="020B0503020204020204" pitchFamily="34" charset="-122"/>
                        <a:ea typeface="微软雅黑" panose="020B0503020204020204" pitchFamily="34" charset="-122"/>
                      </a:endParaRPr>
                    </a:p>
                  </a:txBody>
                  <a:tcPr marL="12700" marR="12700" marT="12700" anchor="ctr">
                    <a:solidFill>
                      <a:srgbClr val="4F80BD"/>
                    </a:solidFill>
                  </a:tcPr>
                </a:tc>
              </a:tr>
              <a:tr h="448310">
                <a:tc>
                  <a:txBody>
                    <a:bodyPr/>
                    <a:lstStyle/>
                    <a:p>
                      <a:pPr algn="ctr" fontAlgn="ctr"/>
                      <a:r>
                        <a:rPr lang="zh-CN" altLang="en-US" sz="1800" b="0" i="0" u="none" strike="noStrike" dirty="0">
                          <a:solidFill>
                            <a:srgbClr val="000000"/>
                          </a:solidFill>
                          <a:effectLst/>
                          <a:latin typeface="微软雅黑" panose="020B0503020204020204" pitchFamily="34" charset="-122"/>
                          <a:ea typeface="微软雅黑" panose="020B0503020204020204" pitchFamily="34" charset="-122"/>
                        </a:rPr>
                        <a:t>苏北人民医院</a:t>
                      </a:r>
                      <a:endParaRPr lang="zh-CN" altLang="en-US"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1177</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42%</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1142</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35</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r>
              <a:tr h="426085">
                <a:tc>
                  <a:txBody>
                    <a:bodyPr/>
                    <a:lstStyle/>
                    <a:p>
                      <a:pPr algn="ctr" fontAlgn="ctr"/>
                      <a:r>
                        <a:rPr lang="zh-CN" altLang="en-US" sz="1800" b="0" i="0" u="none" strike="noStrike" dirty="0">
                          <a:solidFill>
                            <a:srgbClr val="000000"/>
                          </a:solidFill>
                          <a:effectLst/>
                          <a:latin typeface="微软雅黑" panose="020B0503020204020204" pitchFamily="34" charset="-122"/>
                          <a:ea typeface="微软雅黑" panose="020B0503020204020204" pitchFamily="34" charset="-122"/>
                        </a:rPr>
                        <a:t>扬州市第一人民医院</a:t>
                      </a:r>
                      <a:endParaRPr lang="zh-CN" altLang="en-US"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170</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6%</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269</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-99</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-37%</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r>
              <a:tr h="416560">
                <a:tc>
                  <a:txBody>
                    <a:bodyPr/>
                    <a:lstStyle/>
                    <a:p>
                      <a:pPr algn="ctr" fontAlgn="ctr"/>
                      <a:r>
                        <a:rPr lang="zh-CN" altLang="en-US" sz="1800" b="0" i="0" u="none" strike="noStrike" dirty="0">
                          <a:solidFill>
                            <a:srgbClr val="000000"/>
                          </a:solidFill>
                          <a:effectLst/>
                          <a:latin typeface="微软雅黑" panose="020B0503020204020204" pitchFamily="34" charset="-122"/>
                          <a:ea typeface="微软雅黑" panose="020B0503020204020204" pitchFamily="34" charset="-122"/>
                        </a:rPr>
                        <a:t>江都人民医院</a:t>
                      </a:r>
                      <a:endParaRPr lang="zh-CN" altLang="en-US"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192</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7%</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399</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-207</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-52%</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r>
              <a:tr h="425450">
                <a:tc>
                  <a:txBody>
                    <a:bodyPr/>
                    <a:lstStyle/>
                    <a:p>
                      <a:pPr algn="ctr" fontAlgn="ctr"/>
                      <a:r>
                        <a:rPr lang="zh-CN" altLang="en-US" sz="1800" b="0" i="0" u="none" strike="noStrike" dirty="0">
                          <a:solidFill>
                            <a:srgbClr val="000000"/>
                          </a:solidFill>
                          <a:effectLst/>
                          <a:latin typeface="微软雅黑" panose="020B0503020204020204" pitchFamily="34" charset="-122"/>
                          <a:ea typeface="微软雅黑" panose="020B0503020204020204" pitchFamily="34" charset="-122"/>
                        </a:rPr>
                        <a:t>扬州洪泉医院</a:t>
                      </a:r>
                      <a:endParaRPr lang="zh-CN" altLang="en-US"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212</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8%</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319</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-107</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-34%</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r>
              <a:tr h="426720">
                <a:tc>
                  <a:txBody>
                    <a:bodyPr/>
                    <a:lstStyle/>
                    <a:p>
                      <a:pPr algn="ctr" fontAlgn="ctr"/>
                      <a:r>
                        <a:rPr lang="zh-CN" altLang="en-US" sz="1800" b="0" i="0" u="none" strike="noStrike" dirty="0">
                          <a:solidFill>
                            <a:srgbClr val="000000"/>
                          </a:solidFill>
                          <a:effectLst/>
                          <a:latin typeface="微软雅黑" panose="020B0503020204020204" pitchFamily="34" charset="-122"/>
                          <a:ea typeface="微软雅黑" panose="020B0503020204020204" pitchFamily="34" charset="-122"/>
                        </a:rPr>
                        <a:t>高邮市人民医院</a:t>
                      </a:r>
                      <a:endParaRPr lang="zh-CN" altLang="en-US"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79</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43</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36</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84%</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r>
              <a:tr h="426720">
                <a:tc>
                  <a:txBody>
                    <a:bodyPr/>
                    <a:p>
                      <a:pPr algn="ctr" fontAlgn="ctr">
                        <a:buNone/>
                      </a:pPr>
                      <a:r>
                        <a:rPr lang="zh-CN" altLang="en-US" sz="1800" b="0" i="0" u="none" strike="noStrike" dirty="0">
                          <a:solidFill>
                            <a:srgbClr val="000000"/>
                          </a:solidFill>
                          <a:effectLst/>
                          <a:latin typeface="微软雅黑" panose="020B0503020204020204" pitchFamily="34" charset="-122"/>
                          <a:ea typeface="微软雅黑" panose="020B0503020204020204" pitchFamily="34" charset="-122"/>
                        </a:rPr>
                        <a:t>高邮市中医院</a:t>
                      </a:r>
                      <a:endParaRPr lang="zh-CN" altLang="en-US"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286</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10%</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328</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-42</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13%</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r>
              <a:tr h="427355">
                <a:tc>
                  <a:txBody>
                    <a:bodyPr/>
                    <a:p>
                      <a:pPr algn="ctr" fontAlgn="ctr">
                        <a:buNone/>
                      </a:pPr>
                      <a:r>
                        <a:rPr lang="zh-CN" altLang="en-US" sz="1800" b="0" i="0" u="none" strike="noStrike" dirty="0">
                          <a:solidFill>
                            <a:srgbClr val="000000"/>
                          </a:solidFill>
                          <a:effectLst/>
                          <a:latin typeface="微软雅黑" panose="020B0503020204020204" pitchFamily="34" charset="-122"/>
                          <a:ea typeface="微软雅黑" panose="020B0503020204020204" pitchFamily="34" charset="-122"/>
                        </a:rPr>
                        <a:t>仪征市人民医院</a:t>
                      </a:r>
                      <a:endParaRPr lang="zh-CN" altLang="en-US"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123</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4%</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100</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23</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23%</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r>
              <a:tr h="426085">
                <a:tc>
                  <a:txBody>
                    <a:bodyPr/>
                    <a:p>
                      <a:pPr algn="ctr" fontAlgn="ctr">
                        <a:buNone/>
                      </a:pPr>
                      <a:r>
                        <a:rPr lang="zh-CN" altLang="en-US" sz="1800" b="0" i="0" u="none" strike="noStrike" dirty="0">
                          <a:solidFill>
                            <a:srgbClr val="000000"/>
                          </a:solidFill>
                          <a:effectLst/>
                          <a:latin typeface="微软雅黑" panose="020B0503020204020204" pitchFamily="34" charset="-122"/>
                          <a:ea typeface="微软雅黑" panose="020B0503020204020204" pitchFamily="34" charset="-122"/>
                        </a:rPr>
                        <a:t>宝应县人民医院</a:t>
                      </a:r>
                      <a:endParaRPr lang="zh-CN" altLang="en-US"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114</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4%</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162</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-48</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-30%</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r>
              <a:tr h="427355">
                <a:tc>
                  <a:txBody>
                    <a:bodyPr/>
                    <a:p>
                      <a:pPr algn="ctr" fontAlgn="ctr">
                        <a:buNone/>
                      </a:pPr>
                      <a:r>
                        <a:rPr lang="zh-CN" altLang="en-US" sz="1800" b="0" i="0" u="none" strike="noStrike" dirty="0">
                          <a:solidFill>
                            <a:srgbClr val="000000"/>
                          </a:solidFill>
                          <a:effectLst/>
                          <a:latin typeface="微软雅黑" panose="020B0503020204020204" pitchFamily="34" charset="-122"/>
                          <a:ea typeface="微软雅黑" panose="020B0503020204020204" pitchFamily="34" charset="-122"/>
                        </a:rPr>
                        <a:t>其它</a:t>
                      </a:r>
                      <a:endParaRPr lang="zh-CN" altLang="en-US"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459</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16%</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690</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-231</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p>
                      <a:pPr algn="ctr" fontAlgn="ctr">
                        <a:buNone/>
                      </a:pP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33%</a:t>
                      </a:r>
                      <a:endParaRPr lang="zh-CN" altLang="en-US"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r>
              <a:tr h="426085">
                <a:tc>
                  <a:txBody>
                    <a:bodyPr/>
                    <a:lstStyle/>
                    <a:p>
                      <a:pPr algn="ctr" fontAlgn="ctr"/>
                      <a:r>
                        <a:rPr lang="zh-CN" altLang="en-US" sz="1800" b="0" i="0" u="none" strike="noStrike" dirty="0">
                          <a:solidFill>
                            <a:srgbClr val="000000"/>
                          </a:solidFill>
                          <a:effectLst/>
                          <a:latin typeface="微软雅黑" panose="020B0503020204020204" pitchFamily="34" charset="-122"/>
                          <a:ea typeface="微软雅黑" panose="020B0503020204020204" pitchFamily="34" charset="-122"/>
                        </a:rPr>
                        <a:t>合计</a:t>
                      </a:r>
                      <a:endParaRPr lang="zh-CN" altLang="en-US"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2812</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100%</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3122</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-310</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c>
                  <a:txBody>
                    <a:bodyPr/>
                    <a:lstStyle/>
                    <a:p>
                      <a:pPr algn="ctr" fontAlgn="ctr"/>
                      <a:r>
                        <a:rPr lang="en-US" altLang="zh-CN" sz="1800" b="0" i="0" u="none" strike="noStrike" dirty="0">
                          <a:solidFill>
                            <a:srgbClr val="000000"/>
                          </a:solidFill>
                          <a:effectLst/>
                          <a:latin typeface="微软雅黑" panose="020B0503020204020204" pitchFamily="34" charset="-122"/>
                          <a:ea typeface="微软雅黑" panose="020B0503020204020204" pitchFamily="34" charset="-122"/>
                        </a:rPr>
                        <a:t>-10%</a:t>
                      </a:r>
                      <a:endParaRPr lang="en-US" altLang="zh-CN" sz="18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350" marR="6350" marT="6350" marB="0" anchor="ctr"/>
                </a:tc>
              </a:tr>
            </a:tbl>
          </a:graphicData>
        </a:graphic>
      </p:graphicFrame>
      <p:sp>
        <p:nvSpPr>
          <p:cNvPr id="53321" name="文本框 10"/>
          <p:cNvSpPr txBox="1"/>
          <p:nvPr/>
        </p:nvSpPr>
        <p:spPr>
          <a:xfrm>
            <a:off x="9404350" y="428625"/>
            <a:ext cx="1224915" cy="306705"/>
          </a:xfrm>
          <a:prstGeom prst="rect">
            <a:avLst/>
          </a:prstGeom>
          <a:noFill/>
          <a:ln w="9525">
            <a:noFill/>
          </a:ln>
        </p:spPr>
        <p:txBody>
          <a:bodyPr wrap="square" anchor="t">
            <a:spAutoFit/>
          </a:bodyPr>
          <a:p>
            <a:r>
              <a:rPr lang="zh-CN" altLang="en-US" sz="1400" b="1" dirty="0">
                <a:solidFill>
                  <a:schemeClr val="accent3"/>
                </a:solidFill>
                <a:latin typeface="Calibri" panose="020F0502020204030204" charset="0"/>
                <a:ea typeface="微软雅黑" panose="020B0503020204020204" pitchFamily="34" charset="-122"/>
              </a:rPr>
              <a:t>单位：万元</a:t>
            </a:r>
            <a:endParaRPr lang="zh-CN" altLang="en-US" sz="1400" b="1" dirty="0">
              <a:solidFill>
                <a:schemeClr val="accent3"/>
              </a:solidFill>
              <a:latin typeface="Calibri" panose="020F050202020403020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4"/>
          </p:nvPr>
        </p:nvSpPr>
        <p:spPr>
          <a:xfrm>
            <a:off x="960121" y="105619"/>
            <a:ext cx="9504684" cy="629677"/>
          </a:xfrm>
        </p:spPr>
        <p:txBody>
          <a:bodyPr/>
          <a:p>
            <a:r>
              <a:rPr lang="en-US" altLang="zh-CN"/>
              <a:t>1-10</a:t>
            </a:r>
            <a:r>
              <a:t>月销售回顾</a:t>
            </a:r>
          </a:p>
        </p:txBody>
      </p:sp>
      <p:sp>
        <p:nvSpPr>
          <p:cNvPr id="3" name="内容占位符 2"/>
          <p:cNvSpPr>
            <a:spLocks noGrp="1"/>
          </p:cNvSpPr>
          <p:nvPr>
            <p:ph sz="quarter" idx="15"/>
          </p:nvPr>
        </p:nvSpPr>
        <p:spPr/>
        <p:txBody>
          <a:bodyPr/>
          <a:p>
            <a:endParaRPr lang="zh-CN" altLang="en-US"/>
          </a:p>
        </p:txBody>
      </p:sp>
      <p:graphicFrame>
        <p:nvGraphicFramePr>
          <p:cNvPr id="4" name="表格 3"/>
          <p:cNvGraphicFramePr/>
          <p:nvPr>
            <p:custDataLst>
              <p:tags r:id="rId1"/>
            </p:custDataLst>
          </p:nvPr>
        </p:nvGraphicFramePr>
        <p:xfrm>
          <a:off x="107633" y="866457"/>
          <a:ext cx="11969750" cy="5476875"/>
        </p:xfrm>
        <a:graphic>
          <a:graphicData uri="http://schemas.openxmlformats.org/drawingml/2006/table">
            <a:tbl>
              <a:tblPr firstRow="1" bandRow="1">
                <a:tableStyleId>{F5AB1C69-6EDB-4FF4-983F-18BD219EF322}</a:tableStyleId>
              </a:tblPr>
              <a:tblGrid>
                <a:gridCol w="1570355"/>
                <a:gridCol w="1068070"/>
                <a:gridCol w="986155"/>
                <a:gridCol w="918210"/>
                <a:gridCol w="935990"/>
                <a:gridCol w="917575"/>
                <a:gridCol w="913130"/>
                <a:gridCol w="982345"/>
                <a:gridCol w="980440"/>
                <a:gridCol w="1073785"/>
                <a:gridCol w="888365"/>
                <a:gridCol w="735330"/>
              </a:tblGrid>
              <a:tr h="341630">
                <a:tc>
                  <a:txBody>
                    <a:bodyPr/>
                    <a:p>
                      <a:pPr indent="0" algn="ctr">
                        <a:buNone/>
                      </a:pPr>
                      <a:r>
                        <a:rPr lang="zh-CN" sz="1400">
                          <a:latin typeface="微软雅黑" panose="020B0503020204020204" pitchFamily="34" charset="-122"/>
                          <a:ea typeface="微软雅黑" panose="020B0503020204020204" pitchFamily="34" charset="-122"/>
                        </a:rPr>
                        <a:t>品名</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400">
                          <a:latin typeface="微软雅黑" panose="020B0503020204020204" pitchFamily="34" charset="-122"/>
                          <a:ea typeface="微软雅黑" panose="020B0503020204020204" pitchFamily="34" charset="-122"/>
                        </a:rPr>
                        <a:t>202001</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400">
                          <a:latin typeface="微软雅黑" panose="020B0503020204020204" pitchFamily="34" charset="-122"/>
                          <a:ea typeface="微软雅黑" panose="020B0503020204020204" pitchFamily="34" charset="-122"/>
                        </a:rPr>
                        <a:t>202002</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400">
                          <a:latin typeface="微软雅黑" panose="020B0503020204020204" pitchFamily="34" charset="-122"/>
                          <a:ea typeface="微软雅黑" panose="020B0503020204020204" pitchFamily="34" charset="-122"/>
                        </a:rPr>
                        <a:t>202003</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400">
                          <a:latin typeface="微软雅黑" panose="020B0503020204020204" pitchFamily="34" charset="-122"/>
                          <a:ea typeface="微软雅黑" panose="020B0503020204020204" pitchFamily="34" charset="-122"/>
                        </a:rPr>
                        <a:t>202004</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400">
                          <a:latin typeface="微软雅黑" panose="020B0503020204020204" pitchFamily="34" charset="-122"/>
                          <a:ea typeface="微软雅黑" panose="020B0503020204020204" pitchFamily="34" charset="-122"/>
                        </a:rPr>
                        <a:t>202005</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400">
                          <a:latin typeface="微软雅黑" panose="020B0503020204020204" pitchFamily="34" charset="-122"/>
                          <a:ea typeface="微软雅黑" panose="020B0503020204020204" pitchFamily="34" charset="-122"/>
                        </a:rPr>
                        <a:t>202006</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400">
                          <a:latin typeface="微软雅黑" panose="020B0503020204020204" pitchFamily="34" charset="-122"/>
                          <a:ea typeface="微软雅黑" panose="020B0503020204020204" pitchFamily="34" charset="-122"/>
                        </a:rPr>
                        <a:t>202007</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400">
                          <a:latin typeface="微软雅黑" panose="020B0503020204020204" pitchFamily="34" charset="-122"/>
                          <a:ea typeface="微软雅黑" panose="020B0503020204020204" pitchFamily="34" charset="-122"/>
                        </a:rPr>
                        <a:t>202008</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400">
                          <a:latin typeface="微软雅黑" panose="020B0503020204020204" pitchFamily="34" charset="-122"/>
                          <a:ea typeface="微软雅黑" panose="020B0503020204020204" pitchFamily="34" charset="-122"/>
                        </a:rPr>
                        <a:t>202009</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400">
                          <a:latin typeface="微软雅黑" panose="020B0503020204020204" pitchFamily="34" charset="-122"/>
                          <a:ea typeface="微软雅黑" panose="020B0503020204020204" pitchFamily="34" charset="-122"/>
                        </a:rPr>
                        <a:t>202010</a:t>
                      </a:r>
                      <a:endParaRPr lang="en-US" altLang="en-US" sz="14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zh-CN" sz="1400">
                          <a:latin typeface="微软雅黑" panose="020B0503020204020204" pitchFamily="34" charset="-122"/>
                          <a:ea typeface="微软雅黑" panose="020B0503020204020204" pitchFamily="34" charset="-122"/>
                        </a:rPr>
                        <a:t>总计</a:t>
                      </a:r>
                      <a:endParaRPr lang="zh-CN" altLang="en-US" sz="1400">
                        <a:latin typeface="微软雅黑" panose="020B0503020204020204" pitchFamily="34" charset="-122"/>
                        <a:ea typeface="微软雅黑" panose="020B0503020204020204" pitchFamily="34" charset="-122"/>
                      </a:endParaRPr>
                    </a:p>
                  </a:txBody>
                  <a:tcPr marL="12700" marR="12700" marT="12700" vert="horz" anchor="ctr"/>
                </a:tc>
              </a:tr>
              <a:tr h="342265">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艾多0.6ml:6mg/24支</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16</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19</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22</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9</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19</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29</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45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205</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342265">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艾越100mg/20支</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431</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98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177</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216</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141</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66</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63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-113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98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78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1255</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428625">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艾森特0.25g*120s/10瓶</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12</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4</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9</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68</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341630">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艾尼妥0.1g/20支</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5</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342265">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艾滨0.5g*12s/120盒</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29</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9</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14</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9</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17</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21</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32</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199</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342900">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艾恒50mg/60瓶</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45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22</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26</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26</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16</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19</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250</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341630">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艾朗4mg/60瓶</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4</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46</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342265">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艾力100mg/40瓶</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58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24</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34</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27</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32</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22</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36</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9</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265</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341630">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艾力40mg/40瓶</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4</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6</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428625">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艾素0.5ml:20mg/60盒</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69</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25</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41</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4</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278</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428625">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替吉奥20mg*14粒*3板/20盒</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68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26</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68</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-36</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4</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174</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427990">
                <a:tc>
                  <a:txBody>
                    <a:bodyPr/>
                    <a:p>
                      <a:pPr indent="0" algn="ctr">
                        <a:buNone/>
                      </a:pPr>
                      <a:r>
                        <a:rPr lang="zh-CN" sz="1200">
                          <a:latin typeface="微软雅黑" panose="020B0503020204020204" pitchFamily="34" charset="-122"/>
                          <a:ea typeface="微软雅黑" panose="020B0503020204020204" pitchFamily="34" charset="-122"/>
                          <a:cs typeface="微软雅黑" panose="020B0503020204020204" pitchFamily="34" charset="-122"/>
                        </a:rPr>
                        <a:t>替吉奥25mg*12粒/40盒</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14</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6</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0</a:t>
                      </a:r>
                      <a:endParaRPr lang="en-US" altLang="en-US" sz="120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buNone/>
                      </a:pPr>
                      <a:r>
                        <a:rPr lang="en-US" sz="1200">
                          <a:latin typeface="微软雅黑" panose="020B0503020204020204" pitchFamily="34" charset="-122"/>
                          <a:ea typeface="微软雅黑" panose="020B0503020204020204" pitchFamily="34" charset="-122"/>
                        </a:rPr>
                        <a:t>23</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342265">
                <a:tc>
                  <a:txBody>
                    <a:bodyPr/>
                    <a:p>
                      <a:pPr indent="0" algn="ctr">
                        <a:buNone/>
                      </a:pPr>
                      <a:r>
                        <a:rPr lang="zh-CN" sz="1200">
                          <a:latin typeface="微软雅黑" panose="020B0503020204020204" pitchFamily="34" charset="-122"/>
                          <a:ea typeface="微软雅黑" panose="020B0503020204020204" pitchFamily="34" charset="-122"/>
                        </a:rPr>
                        <a:t>其他</a:t>
                      </a:r>
                      <a:endParaRPr lang="zh-CN"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2</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2</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4</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4</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1</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3</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28</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r h="342265">
                <a:tc>
                  <a:txBody>
                    <a:bodyPr/>
                    <a:p>
                      <a:pPr indent="0" algn="ctr">
                        <a:buNone/>
                      </a:pPr>
                      <a:r>
                        <a:rPr lang="zh-CN" sz="1200">
                          <a:latin typeface="微软雅黑" panose="020B0503020204020204" pitchFamily="34" charset="-122"/>
                          <a:ea typeface="微软雅黑" panose="020B0503020204020204" pitchFamily="34" charset="-122"/>
                        </a:rPr>
                        <a:t>总计</a:t>
                      </a:r>
                      <a:endParaRPr lang="zh-CN"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738</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199</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322</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420</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260</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181</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203</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-4</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304</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179</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buNone/>
                      </a:pPr>
                      <a:r>
                        <a:rPr lang="en-US" sz="1200">
                          <a:latin typeface="微软雅黑" panose="020B0503020204020204" pitchFamily="34" charset="-122"/>
                          <a:ea typeface="微软雅黑" panose="020B0503020204020204" pitchFamily="34" charset="-122"/>
                        </a:rPr>
                        <a:t>2802</a:t>
                      </a:r>
                      <a:endParaRPr lang="en-US" altLang="en-US" sz="1200">
                        <a:latin typeface="微软雅黑" panose="020B0503020204020204" pitchFamily="34" charset="-122"/>
                        <a:ea typeface="微软雅黑" panose="020B0503020204020204" pitchFamily="34" charset="-122"/>
                      </a:endParaRPr>
                    </a:p>
                  </a:txBody>
                  <a:tcPr marL="12700" marR="12700" marT="12700" vert="horz" anchor="ctr"/>
                </a:tc>
              </a:tr>
            </a:tbl>
          </a:graphicData>
        </a:graphic>
      </p:graphicFrame>
      <p:sp>
        <p:nvSpPr>
          <p:cNvPr id="5" name="文本框 4"/>
          <p:cNvSpPr txBox="1"/>
          <p:nvPr/>
        </p:nvSpPr>
        <p:spPr>
          <a:xfrm>
            <a:off x="9380855" y="428625"/>
            <a:ext cx="1465580" cy="306705"/>
          </a:xfrm>
          <a:prstGeom prst="rect">
            <a:avLst/>
          </a:prstGeom>
          <a:noFill/>
        </p:spPr>
        <p:txBody>
          <a:bodyPr wrap="square" rtlCol="0">
            <a:spAutoFit/>
          </a:bodyPr>
          <a:p>
            <a:r>
              <a:rPr lang="zh-CN" altLang="en-US" sz="1400" b="1">
                <a:solidFill>
                  <a:schemeClr val="tx2">
                    <a:lumMod val="60000"/>
                    <a:lumOff val="40000"/>
                  </a:schemeClr>
                </a:solidFill>
              </a:rPr>
              <a:t>单位：万元</a:t>
            </a:r>
            <a:endParaRPr lang="zh-CN" altLang="en-US" sz="1400" b="1">
              <a:solidFill>
                <a:schemeClr val="tx2">
                  <a:lumMod val="60000"/>
                  <a:lumOff val="4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4"/>
          </p:nvPr>
        </p:nvSpPr>
        <p:spPr/>
        <p:txBody>
          <a:bodyPr/>
          <a:p>
            <a:r>
              <a:rPr lang="zh-CN" altLang="en-US"/>
              <a:t>重点产品分析</a:t>
            </a:r>
            <a:endParaRPr lang="zh-CN" altLang="en-US"/>
          </a:p>
        </p:txBody>
      </p:sp>
      <p:graphicFrame>
        <p:nvGraphicFramePr>
          <p:cNvPr id="4" name="内容占位符 3"/>
          <p:cNvGraphicFramePr/>
          <p:nvPr>
            <p:ph sz="quarter" idx="15"/>
          </p:nvPr>
        </p:nvGraphicFramePr>
        <p:xfrm>
          <a:off x="101600" y="899160"/>
          <a:ext cx="12026265" cy="5394325"/>
        </p:xfrm>
        <a:graphic>
          <a:graphicData uri="http://schemas.openxmlformats.org/drawingml/2006/chart">
            <c:chart xmlns:c="http://schemas.openxmlformats.org/drawingml/2006/chart" xmlns:r="http://schemas.openxmlformats.org/officeDocument/2006/relationships" r:id="rId1"/>
          </a:graphicData>
        </a:graphic>
      </p:graphicFrame>
      <p:sp>
        <p:nvSpPr>
          <p:cNvPr id="3" name="文本框 2"/>
          <p:cNvSpPr txBox="1"/>
          <p:nvPr/>
        </p:nvSpPr>
        <p:spPr>
          <a:xfrm>
            <a:off x="9353550" y="445135"/>
            <a:ext cx="1280795" cy="306705"/>
          </a:xfrm>
          <a:prstGeom prst="rect">
            <a:avLst/>
          </a:prstGeom>
          <a:noFill/>
        </p:spPr>
        <p:txBody>
          <a:bodyPr wrap="square" rtlCol="0">
            <a:spAutoFit/>
          </a:bodyPr>
          <a:p>
            <a:r>
              <a:rPr lang="zh-CN" altLang="en-US" sz="1400" b="1">
                <a:solidFill>
                  <a:schemeClr val="tx2">
                    <a:lumMod val="60000"/>
                    <a:lumOff val="40000"/>
                  </a:schemeClr>
                </a:solidFill>
              </a:rPr>
              <a:t>单位：万元</a:t>
            </a:r>
            <a:endParaRPr lang="zh-CN" altLang="en-US" sz="1400" b="1">
              <a:solidFill>
                <a:schemeClr val="tx2">
                  <a:lumMod val="60000"/>
                  <a:lumOff val="4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4"/>
          </p:nvPr>
        </p:nvSpPr>
        <p:spPr>
          <a:xfrm>
            <a:off x="841375" y="232410"/>
            <a:ext cx="5280660" cy="629920"/>
          </a:xfrm>
        </p:spPr>
        <p:txBody>
          <a:bodyPr/>
          <a:p>
            <a:pPr algn="ctr"/>
            <a:r>
              <a:rPr lang="zh-CN" altLang="en-US"/>
              <a:t>产品占比</a:t>
            </a:r>
            <a:endParaRPr lang="zh-CN" altLang="en-US"/>
          </a:p>
        </p:txBody>
      </p:sp>
      <p:sp>
        <p:nvSpPr>
          <p:cNvPr id="5" name="文本占位符 1"/>
          <p:cNvSpPr>
            <a:spLocks noGrp="1"/>
          </p:cNvSpPr>
          <p:nvPr/>
        </p:nvSpPr>
        <p:spPr>
          <a:xfrm>
            <a:off x="6191885" y="232410"/>
            <a:ext cx="4281170" cy="629920"/>
          </a:xfrm>
          <a:prstGeom prst="rect">
            <a:avLst/>
          </a:prstGeom>
          <a:noFill/>
          <a:ln w="9525">
            <a:noFill/>
          </a:ln>
        </p:spPr>
        <p:txBody>
          <a:bodyPr vert="horz" lIns="91427" tIns="45714" rIns="91427" bIns="45714" anchor="ctr">
            <a:noAutofit/>
          </a:bodyPr>
          <a:lstStyle>
            <a:lvl1pPr marL="0" indent="0" algn="l" defTabSz="914400" rtl="0" eaLnBrk="1" latinLnBrk="0" hangingPunct="1">
              <a:spcBef>
                <a:spcPct val="20000"/>
              </a:spcBef>
              <a:buFont typeface="Arial" panose="020B0604020202020204" pitchFamily="34" charset="0"/>
              <a:buNone/>
              <a:defRPr lang="zh-CN" altLang="en-US" sz="3200" b="1" kern="1200" spc="0" dirty="0">
                <a:solidFill>
                  <a:srgbClr val="2F5EB0"/>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7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3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5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r>
              <a:rPr lang="zh-CN" altLang="en-US"/>
              <a:t>医院占比</a:t>
            </a:r>
            <a:endParaRPr lang="zh-CN" altLang="en-US"/>
          </a:p>
        </p:txBody>
      </p:sp>
      <p:graphicFrame>
        <p:nvGraphicFramePr>
          <p:cNvPr id="6" name="内容占位符 5"/>
          <p:cNvGraphicFramePr/>
          <p:nvPr>
            <p:ph sz="quarter" idx="15"/>
          </p:nvPr>
        </p:nvGraphicFramePr>
        <p:xfrm>
          <a:off x="159385" y="1218565"/>
          <a:ext cx="5568315" cy="5020945"/>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7" name="图表 6"/>
          <p:cNvGraphicFramePr/>
          <p:nvPr/>
        </p:nvGraphicFramePr>
        <p:xfrm>
          <a:off x="6192520" y="1218565"/>
          <a:ext cx="5743575" cy="5020945"/>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885825" y="228600"/>
            <a:ext cx="6648450" cy="520700"/>
          </a:xfrm>
          <a:prstGeom prst="rect">
            <a:avLst/>
          </a:prstGeom>
          <a:noFill/>
        </p:spPr>
        <p:txBody>
          <a:bodyPr wrap="square" rtlCol="0">
            <a:spAutoFit/>
          </a:bodyPr>
          <a:lstStyle/>
          <a:p>
            <a:pPr fontAlgn="auto"/>
            <a:r>
              <a:rPr lang="zh-CN" altLang="en-US" sz="2800" b="1" kern="0" noProof="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mj-ea"/>
                <a:cs typeface="+mn-cs"/>
                <a:sym typeface="+mn-ea"/>
              </a:rPr>
              <a:t>江苏省苏北人民医院</a:t>
            </a:r>
            <a:endParaRPr lang="zh-CN" altLang="en-US" sz="2800" b="1" kern="0" noProof="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mj-ea"/>
              <a:sym typeface="+mn-ea"/>
            </a:endParaRPr>
          </a:p>
        </p:txBody>
      </p:sp>
      <p:sp>
        <p:nvSpPr>
          <p:cNvPr id="59527" name="文本框 1"/>
          <p:cNvSpPr txBox="1"/>
          <p:nvPr/>
        </p:nvSpPr>
        <p:spPr>
          <a:xfrm>
            <a:off x="9512935" y="442595"/>
            <a:ext cx="1089660" cy="306705"/>
          </a:xfrm>
          <a:prstGeom prst="rect">
            <a:avLst/>
          </a:prstGeom>
          <a:noFill/>
          <a:ln w="9525">
            <a:noFill/>
          </a:ln>
        </p:spPr>
        <p:txBody>
          <a:bodyPr wrap="square" anchor="t">
            <a:spAutoFit/>
          </a:bodyPr>
          <a:p>
            <a:r>
              <a:rPr lang="zh-CN" altLang="en-US" sz="1400" b="1">
                <a:solidFill>
                  <a:srgbClr val="0070C0"/>
                </a:solidFill>
                <a:latin typeface="Calibri" panose="020F0502020204030204" charset="0"/>
                <a:ea typeface="微软雅黑" panose="020B0503020204020204" pitchFamily="34" charset="-122"/>
              </a:rPr>
              <a:t>单位：支</a:t>
            </a:r>
            <a:endParaRPr lang="zh-CN" altLang="en-US" sz="1400" b="1">
              <a:solidFill>
                <a:srgbClr val="0070C0"/>
              </a:solidFill>
              <a:latin typeface="Calibri" panose="020F0502020204030204" charset="0"/>
              <a:ea typeface="微软雅黑" panose="020B0503020204020204" pitchFamily="34" charset="-122"/>
            </a:endParaRPr>
          </a:p>
        </p:txBody>
      </p:sp>
      <p:graphicFrame>
        <p:nvGraphicFramePr>
          <p:cNvPr id="4" name="表格 3"/>
          <p:cNvGraphicFramePr/>
          <p:nvPr>
            <p:custDataLst>
              <p:tags r:id="rId1"/>
            </p:custDataLst>
          </p:nvPr>
        </p:nvGraphicFramePr>
        <p:xfrm>
          <a:off x="433705" y="1248410"/>
          <a:ext cx="11278870" cy="4794885"/>
        </p:xfrm>
        <a:graphic>
          <a:graphicData uri="http://schemas.openxmlformats.org/drawingml/2006/table">
            <a:tbl>
              <a:tblPr firstRow="1" bandRow="1">
                <a:tableStyleId>{F5AB1C69-6EDB-4FF4-983F-18BD219EF322}</a:tableStyleId>
              </a:tblPr>
              <a:tblGrid>
                <a:gridCol w="1285875"/>
                <a:gridCol w="855345"/>
                <a:gridCol w="929005"/>
                <a:gridCol w="903605"/>
                <a:gridCol w="881380"/>
                <a:gridCol w="949960"/>
                <a:gridCol w="927735"/>
                <a:gridCol w="786765"/>
                <a:gridCol w="809625"/>
                <a:gridCol w="760730"/>
                <a:gridCol w="761365"/>
                <a:gridCol w="1427480"/>
              </a:tblGrid>
              <a:tr h="532765">
                <a:tc>
                  <a:txBody>
                    <a:bodyPr/>
                    <a:p>
                      <a:pPr indent="0" algn="ctr">
                        <a:lnSpc>
                          <a:spcPct val="150000"/>
                        </a:lnSpc>
                        <a:buNone/>
                      </a:pPr>
                      <a:r>
                        <a:rPr lang="zh-CN" sz="1600" b="0">
                          <a:latin typeface="微软雅黑" panose="020B0503020204020204" pitchFamily="34" charset="-122"/>
                          <a:ea typeface="微软雅黑" panose="020B0503020204020204" pitchFamily="34" charset="-122"/>
                        </a:rPr>
                        <a:t>产品名称</a:t>
                      </a:r>
                      <a:endParaRPr lang="zh-CN"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zh-CN" sz="1600" b="0">
                          <a:latin typeface="微软雅黑" panose="020B0503020204020204" pitchFamily="34" charset="-122"/>
                          <a:ea typeface="微软雅黑" panose="020B0503020204020204" pitchFamily="34" charset="-122"/>
                          <a:cs typeface="微软雅黑" panose="020B0503020204020204" pitchFamily="34" charset="-122"/>
                        </a:rPr>
                        <a:t>1月</a:t>
                      </a:r>
                      <a:endParaRPr lang="zh-CN" altLang="en-US" sz="1600" b="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50000"/>
                        </a:lnSpc>
                        <a:buNone/>
                      </a:pPr>
                      <a:r>
                        <a:rPr lang="zh-CN" sz="1600" b="0">
                          <a:latin typeface="微软雅黑" panose="020B0503020204020204" pitchFamily="34" charset="-122"/>
                          <a:ea typeface="微软雅黑" panose="020B0503020204020204" pitchFamily="34" charset="-122"/>
                          <a:cs typeface="微软雅黑" panose="020B0503020204020204" pitchFamily="34" charset="-122"/>
                        </a:rPr>
                        <a:t>2月</a:t>
                      </a:r>
                      <a:endParaRPr lang="zh-CN" altLang="en-US" sz="1600" b="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50000"/>
                        </a:lnSpc>
                        <a:buNone/>
                      </a:pPr>
                      <a:r>
                        <a:rPr lang="zh-CN" sz="1600" b="0">
                          <a:latin typeface="微软雅黑" panose="020B0503020204020204" pitchFamily="34" charset="-122"/>
                          <a:ea typeface="微软雅黑" panose="020B0503020204020204" pitchFamily="34" charset="-122"/>
                          <a:cs typeface="微软雅黑" panose="020B0503020204020204" pitchFamily="34" charset="-122"/>
                        </a:rPr>
                        <a:t>3月</a:t>
                      </a:r>
                      <a:endParaRPr lang="zh-CN" altLang="en-US" sz="1600" b="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50000"/>
                        </a:lnSpc>
                        <a:buNone/>
                      </a:pPr>
                      <a:r>
                        <a:rPr lang="zh-CN" sz="1600" b="0">
                          <a:latin typeface="微软雅黑" panose="020B0503020204020204" pitchFamily="34" charset="-122"/>
                          <a:ea typeface="微软雅黑" panose="020B0503020204020204" pitchFamily="34" charset="-122"/>
                          <a:cs typeface="微软雅黑" panose="020B0503020204020204" pitchFamily="34" charset="-122"/>
                        </a:rPr>
                        <a:t>4月</a:t>
                      </a:r>
                      <a:endParaRPr lang="zh-CN" altLang="en-US" sz="1600" b="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50000"/>
                        </a:lnSpc>
                        <a:buNone/>
                      </a:pPr>
                      <a:r>
                        <a:rPr lang="zh-CN" sz="1600" b="0">
                          <a:latin typeface="微软雅黑" panose="020B0503020204020204" pitchFamily="34" charset="-122"/>
                          <a:ea typeface="微软雅黑" panose="020B0503020204020204" pitchFamily="34" charset="-122"/>
                          <a:cs typeface="微软雅黑" panose="020B0503020204020204" pitchFamily="34" charset="-122"/>
                        </a:rPr>
                        <a:t>5月</a:t>
                      </a:r>
                      <a:endParaRPr lang="zh-CN" altLang="en-US" sz="1600" b="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50000"/>
                        </a:lnSpc>
                        <a:buNone/>
                      </a:pPr>
                      <a:r>
                        <a:rPr lang="zh-CN" sz="1600" b="0">
                          <a:latin typeface="微软雅黑" panose="020B0503020204020204" pitchFamily="34" charset="-122"/>
                          <a:ea typeface="微软雅黑" panose="020B0503020204020204" pitchFamily="34" charset="-122"/>
                          <a:cs typeface="微软雅黑" panose="020B0503020204020204" pitchFamily="34" charset="-122"/>
                        </a:rPr>
                        <a:t>6月</a:t>
                      </a:r>
                      <a:endParaRPr lang="zh-CN" altLang="en-US" sz="1600" b="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50000"/>
                        </a:lnSpc>
                        <a:buNone/>
                      </a:pPr>
                      <a:r>
                        <a:rPr lang="zh-CN" sz="1600" b="0">
                          <a:latin typeface="微软雅黑" panose="020B0503020204020204" pitchFamily="34" charset="-122"/>
                          <a:ea typeface="微软雅黑" panose="020B0503020204020204" pitchFamily="34" charset="-122"/>
                          <a:cs typeface="微软雅黑" panose="020B0503020204020204" pitchFamily="34" charset="-122"/>
                        </a:rPr>
                        <a:t>7月</a:t>
                      </a:r>
                      <a:endParaRPr lang="zh-CN" altLang="en-US" sz="1600" b="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50000"/>
                        </a:lnSpc>
                        <a:buNone/>
                      </a:pPr>
                      <a:r>
                        <a:rPr lang="zh-CN" sz="1600" b="0">
                          <a:latin typeface="微软雅黑" panose="020B0503020204020204" pitchFamily="34" charset="-122"/>
                          <a:ea typeface="微软雅黑" panose="020B0503020204020204" pitchFamily="34" charset="-122"/>
                          <a:cs typeface="微软雅黑" panose="020B0503020204020204" pitchFamily="34" charset="-122"/>
                        </a:rPr>
                        <a:t>8月</a:t>
                      </a:r>
                      <a:endParaRPr lang="zh-CN" altLang="en-US" sz="1600" b="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50000"/>
                        </a:lnSpc>
                        <a:buNone/>
                      </a:pPr>
                      <a:r>
                        <a:rPr lang="zh-CN" sz="1600" b="0">
                          <a:latin typeface="微软雅黑" panose="020B0503020204020204" pitchFamily="34" charset="-122"/>
                          <a:ea typeface="微软雅黑" panose="020B0503020204020204" pitchFamily="34" charset="-122"/>
                          <a:cs typeface="微软雅黑" panose="020B0503020204020204" pitchFamily="34" charset="-122"/>
                        </a:rPr>
                        <a:t>9月</a:t>
                      </a:r>
                      <a:endParaRPr lang="zh-CN" altLang="en-US" sz="1600" b="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50000"/>
                        </a:lnSpc>
                        <a:buNone/>
                      </a:pPr>
                      <a:r>
                        <a:rPr lang="en-US" altLang="zh-CN" sz="1600" b="0">
                          <a:latin typeface="微软雅黑" panose="020B0503020204020204" pitchFamily="34" charset="-122"/>
                          <a:ea typeface="微软雅黑" panose="020B0503020204020204" pitchFamily="34" charset="-122"/>
                          <a:cs typeface="微软雅黑" panose="020B0503020204020204" pitchFamily="34" charset="-122"/>
                        </a:rPr>
                        <a:t>10</a:t>
                      </a:r>
                      <a:r>
                        <a:rPr lang="zh-CN" altLang="en-US" sz="1600" b="0">
                          <a:latin typeface="微软雅黑" panose="020B0503020204020204" pitchFamily="34" charset="-122"/>
                          <a:ea typeface="微软雅黑" panose="020B0503020204020204" pitchFamily="34" charset="-122"/>
                          <a:cs typeface="微软雅黑" panose="020B0503020204020204" pitchFamily="34" charset="-122"/>
                        </a:rPr>
                        <a:t>月</a:t>
                      </a:r>
                      <a:endParaRPr lang="zh-CN" altLang="en-US" sz="1600" b="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c>
                  <a:txBody>
                    <a:bodyPr/>
                    <a:p>
                      <a:pPr indent="0" algn="ctr">
                        <a:lnSpc>
                          <a:spcPct val="150000"/>
                        </a:lnSpc>
                        <a:buNone/>
                      </a:pPr>
                      <a:r>
                        <a:rPr lang="zh-CN" sz="1600" b="0">
                          <a:latin typeface="微软雅黑" panose="020B0503020204020204" pitchFamily="34" charset="-122"/>
                          <a:ea typeface="微软雅黑" panose="020B0503020204020204" pitchFamily="34" charset="-122"/>
                          <a:cs typeface="微软雅黑" panose="020B0503020204020204" pitchFamily="34" charset="-122"/>
                        </a:rPr>
                        <a:t>Q3-Q2环比</a:t>
                      </a:r>
                      <a:endParaRPr lang="zh-CN" altLang="en-US" sz="1600" b="0">
                        <a:latin typeface="微软雅黑" panose="020B0503020204020204" pitchFamily="34" charset="-122"/>
                        <a:ea typeface="微软雅黑" panose="020B0503020204020204" pitchFamily="34" charset="-122"/>
                        <a:cs typeface="微软雅黑" panose="020B0503020204020204" pitchFamily="34" charset="-122"/>
                      </a:endParaRPr>
                    </a:p>
                  </a:txBody>
                  <a:tcPr marL="12700" marR="12700" marT="12700" vert="horz" anchor="b"/>
                </a:tc>
              </a:tr>
              <a:tr h="532765">
                <a:tc>
                  <a:txBody>
                    <a:bodyPr/>
                    <a:p>
                      <a:pPr indent="0" algn="ctr">
                        <a:lnSpc>
                          <a:spcPct val="150000"/>
                        </a:lnSpc>
                        <a:buNone/>
                      </a:pPr>
                      <a:r>
                        <a:rPr lang="zh-CN" sz="1600" b="0">
                          <a:latin typeface="微软雅黑" panose="020B0503020204020204" pitchFamily="34" charset="-122"/>
                          <a:ea typeface="微软雅黑" panose="020B0503020204020204" pitchFamily="34" charset="-122"/>
                        </a:rPr>
                        <a:t>艾滨</a:t>
                      </a:r>
                      <a:endParaRPr lang="zh-CN"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1636</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240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1320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1180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1680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1560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1560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1800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1680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altLang="en-US" sz="1600" b="0">
                          <a:latin typeface="微软雅黑" panose="020B0503020204020204" pitchFamily="34" charset="-122"/>
                          <a:ea typeface="微软雅黑" panose="020B0503020204020204" pitchFamily="34" charset="-122"/>
                        </a:rPr>
                        <a:t>960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14.03%</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r>
              <a:tr h="532765">
                <a:tc>
                  <a:txBody>
                    <a:bodyPr/>
                    <a:p>
                      <a:pPr indent="0" algn="ctr">
                        <a:lnSpc>
                          <a:spcPct val="150000"/>
                        </a:lnSpc>
                        <a:buNone/>
                      </a:pPr>
                      <a:r>
                        <a:rPr lang="zh-CN" sz="1600" b="0">
                          <a:latin typeface="微软雅黑" panose="020B0503020204020204" pitchFamily="34" charset="-122"/>
                          <a:ea typeface="微软雅黑" panose="020B0503020204020204" pitchFamily="34" charset="-122"/>
                        </a:rPr>
                        <a:t>艾恒</a:t>
                      </a:r>
                      <a:endParaRPr lang="zh-CN"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1740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300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799</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600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720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900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780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1080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altLang="en-US" sz="1600" b="0">
                          <a:latin typeface="微软雅黑" panose="020B0503020204020204" pitchFamily="34" charset="-122"/>
                          <a:ea typeface="微软雅黑" panose="020B0503020204020204" pitchFamily="34" charset="-122"/>
                        </a:rPr>
                        <a:t>480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30.25%</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r>
              <a:tr h="532765">
                <a:tc>
                  <a:txBody>
                    <a:bodyPr/>
                    <a:p>
                      <a:pPr indent="0" algn="ctr">
                        <a:lnSpc>
                          <a:spcPct val="150000"/>
                        </a:lnSpc>
                        <a:buNone/>
                      </a:pPr>
                      <a:r>
                        <a:rPr lang="zh-CN" sz="1600" b="0">
                          <a:latin typeface="微软雅黑" panose="020B0503020204020204" pitchFamily="34" charset="-122"/>
                          <a:ea typeface="微软雅黑" panose="020B0503020204020204" pitchFamily="34" charset="-122"/>
                        </a:rPr>
                        <a:t>艾朗</a:t>
                      </a:r>
                      <a:endParaRPr lang="zh-CN"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289</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131</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60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altLang="en-US" sz="1600" b="0">
                          <a:latin typeface="微软雅黑" panose="020B0503020204020204" pitchFamily="34" charset="-122"/>
                          <a:ea typeface="微软雅黑" panose="020B0503020204020204" pitchFamily="34" charset="-122"/>
                        </a:rPr>
                        <a:t>120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15.76%</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r>
              <a:tr h="532765">
                <a:tc>
                  <a:txBody>
                    <a:bodyPr/>
                    <a:p>
                      <a:pPr indent="0" algn="ctr">
                        <a:lnSpc>
                          <a:spcPct val="150000"/>
                        </a:lnSpc>
                        <a:buNone/>
                      </a:pPr>
                      <a:r>
                        <a:rPr lang="zh-CN" sz="1600" b="0">
                          <a:latin typeface="微软雅黑" panose="020B0503020204020204" pitchFamily="34" charset="-122"/>
                          <a:ea typeface="微软雅黑" panose="020B0503020204020204" pitchFamily="34" charset="-122"/>
                        </a:rPr>
                        <a:t>艾力</a:t>
                      </a:r>
                      <a:endParaRPr lang="zh-CN"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360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40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160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233</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200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240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126</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200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altLang="en-US" sz="1600" b="0">
                          <a:latin typeface="微软雅黑" panose="020B0503020204020204" pitchFamily="34" charset="-122"/>
                          <a:ea typeface="微软雅黑" panose="020B0503020204020204" pitchFamily="34" charset="-122"/>
                        </a:rPr>
                        <a:t>40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-4.55%</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r>
              <a:tr h="532765">
                <a:tc>
                  <a:txBody>
                    <a:bodyPr/>
                    <a:p>
                      <a:pPr indent="0" algn="ctr">
                        <a:lnSpc>
                          <a:spcPct val="150000"/>
                        </a:lnSpc>
                        <a:buNone/>
                      </a:pPr>
                      <a:r>
                        <a:rPr lang="zh-CN" sz="1600" b="0">
                          <a:latin typeface="微软雅黑" panose="020B0503020204020204" pitchFamily="34" charset="-122"/>
                          <a:ea typeface="微软雅黑" panose="020B0503020204020204" pitchFamily="34" charset="-122"/>
                        </a:rPr>
                        <a:t>艾素</a:t>
                      </a:r>
                      <a:endParaRPr lang="zh-CN"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1020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180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930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290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480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300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300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altLang="en-US" sz="1600" b="0">
                          <a:latin typeface="微软雅黑" panose="020B0503020204020204" pitchFamily="34" charset="-122"/>
                          <a:ea typeface="微软雅黑" panose="020B0503020204020204" pitchFamily="34" charset="-122"/>
                        </a:rPr>
                        <a:t>180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-64.71%</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r>
              <a:tr h="532765">
                <a:tc>
                  <a:txBody>
                    <a:bodyPr/>
                    <a:p>
                      <a:pPr indent="0" algn="ctr">
                        <a:lnSpc>
                          <a:spcPct val="150000"/>
                        </a:lnSpc>
                        <a:buNone/>
                      </a:pPr>
                      <a:r>
                        <a:rPr lang="zh-CN" sz="1600" b="0">
                          <a:latin typeface="微软雅黑" panose="020B0503020204020204" pitchFamily="34" charset="-122"/>
                          <a:ea typeface="微软雅黑" panose="020B0503020204020204" pitchFamily="34" charset="-122"/>
                        </a:rPr>
                        <a:t>艾越</a:t>
                      </a:r>
                      <a:endParaRPr lang="zh-CN"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992</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420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386</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360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320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480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520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300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altLang="en-US" sz="1600" b="0">
                          <a:latin typeface="微软雅黑" panose="020B0503020204020204" pitchFamily="34" charset="-122"/>
                          <a:ea typeface="微软雅黑" panose="020B0503020204020204" pitchFamily="34" charset="-122"/>
                        </a:rPr>
                        <a:t>200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21.95%</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r>
              <a:tr h="532765">
                <a:tc>
                  <a:txBody>
                    <a:bodyPr/>
                    <a:p>
                      <a:pPr indent="0" algn="ctr">
                        <a:lnSpc>
                          <a:spcPct val="150000"/>
                        </a:lnSpc>
                        <a:buNone/>
                      </a:pPr>
                      <a:r>
                        <a:rPr lang="zh-CN" sz="1600" b="0">
                          <a:latin typeface="微软雅黑" panose="020B0503020204020204" pitchFamily="34" charset="-122"/>
                          <a:ea typeface="微软雅黑" panose="020B0503020204020204" pitchFamily="34" charset="-122"/>
                        </a:rPr>
                        <a:t>替吉奥</a:t>
                      </a:r>
                      <a:endParaRPr lang="zh-CN"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40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240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680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-460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alt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-100.45%</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r>
              <a:tr h="532765">
                <a:tc>
                  <a:txBody>
                    <a:bodyPr/>
                    <a:p>
                      <a:pPr indent="0" algn="ctr">
                        <a:lnSpc>
                          <a:spcPct val="150000"/>
                        </a:lnSpc>
                        <a:buNone/>
                      </a:pPr>
                      <a:r>
                        <a:rPr lang="zh-CN" sz="1600" b="0">
                          <a:latin typeface="微软雅黑" panose="020B0503020204020204" pitchFamily="34" charset="-122"/>
                          <a:ea typeface="微软雅黑" panose="020B0503020204020204" pitchFamily="34" charset="-122"/>
                        </a:rPr>
                        <a:t>艾多</a:t>
                      </a:r>
                      <a:endParaRPr lang="zh-CN"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ctr"/>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3</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15</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11</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44</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altLang="en-US" sz="1600" b="0">
                          <a:latin typeface="微软雅黑" panose="020B0503020204020204" pitchFamily="34" charset="-122"/>
                          <a:ea typeface="微软雅黑" panose="020B0503020204020204" pitchFamily="34" charset="-122"/>
                        </a:rPr>
                        <a:t>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c>
                  <a:txBody>
                    <a:bodyPr/>
                    <a:p>
                      <a:pPr indent="0" algn="ctr">
                        <a:lnSpc>
                          <a:spcPct val="150000"/>
                        </a:lnSpc>
                        <a:buNone/>
                      </a:pPr>
                      <a:r>
                        <a:rPr lang="en-US" sz="1600" b="0">
                          <a:latin typeface="微软雅黑" panose="020B0503020204020204" pitchFamily="34" charset="-122"/>
                          <a:ea typeface="微软雅黑" panose="020B0503020204020204" pitchFamily="34" charset="-122"/>
                        </a:rPr>
                        <a:t>120.00%</a:t>
                      </a:r>
                      <a:endParaRPr lang="en-US" altLang="en-US" sz="1600" b="0">
                        <a:latin typeface="微软雅黑" panose="020B0503020204020204" pitchFamily="34" charset="-122"/>
                        <a:ea typeface="微软雅黑" panose="020B0503020204020204" pitchFamily="34" charset="-122"/>
                      </a:endParaRPr>
                    </a:p>
                  </a:txBody>
                  <a:tcPr marL="12700" marR="12700" marT="12700" vert="horz" anchor="b"/>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wipe/>
        <p:sndAc>
          <p:endSnd/>
        </p:sndAc>
      </p:transition>
    </mc:Choice>
    <mc:Fallback>
      <p:transition spd="slow">
        <p:wipe/>
        <p:sndAc>
          <p:endSnd/>
        </p:sndAc>
      </p:transition>
    </mc:Fallback>
  </mc:AlternateContent>
</p:sld>
</file>

<file path=ppt/tags/tag1.xml><?xml version="1.0" encoding="utf-8"?>
<p:tagLst xmlns:p="http://schemas.openxmlformats.org/presentationml/2006/main">
  <p:tag name="KSO_WM_UNIT_TABLE_BEAUTIFY" val="smartTable{161635fc-2db1-4ba1-8812-239d12f6110d}"/>
  <p:tag name="TABLE_ENDDRAG_ORIGIN_RECT" val="904*386"/>
  <p:tag name="TABLE_ENDDRAG_RECT" val="29*79*904*386"/>
</p:tagLst>
</file>

<file path=ppt/tags/tag10.xml><?xml version="1.0" encoding="utf-8"?>
<p:tagLst xmlns:p="http://schemas.openxmlformats.org/presentationml/2006/main">
  <p:tag name="KSO_WM_UNIT_TABLE_BEAUTIFY" val="smartTable{54890ccc-1f84-467c-b170-79d29e39d90f}"/>
  <p:tag name="TABLE_ENDDRAG_ORIGIN_RECT" val="815*145"/>
  <p:tag name="TABLE_ENDDRAG_RECT" val="66*67*815*145"/>
</p:tagLst>
</file>

<file path=ppt/tags/tag100.xml><?xml version="1.0" encoding="utf-8"?>
<p:tagLst xmlns:p="http://schemas.openxmlformats.org/presentationml/2006/main">
  <p:tag name="KSO_WM_TEMPLATE_CATEGORY" val="diagram"/>
  <p:tag name="KSO_WM_TEMPLATE_INDEX" val="20181219"/>
  <p:tag name="KSO_WM_UNIT_TYPE" val="l_h_i"/>
  <p:tag name="KSO_WM_UNIT_INDEX" val="1_1_10"/>
  <p:tag name="KSO_WM_UNIT_ID" val="diagram20181219_4*l_h_i*1_1_10"/>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01.xml><?xml version="1.0" encoding="utf-8"?>
<p:tagLst xmlns:p="http://schemas.openxmlformats.org/presentationml/2006/main">
  <p:tag name="KSO_WM_TEMPLATE_CATEGORY" val="diagram"/>
  <p:tag name="KSO_WM_TEMPLATE_INDEX" val="20181219"/>
  <p:tag name="KSO_WM_UNIT_TYPE" val="l_h_i"/>
  <p:tag name="KSO_WM_UNIT_INDEX" val="1_1_11"/>
  <p:tag name="KSO_WM_UNIT_ID" val="diagram20181219_4*l_h_i*1_1_11"/>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02.xml><?xml version="1.0" encoding="utf-8"?>
<p:tagLst xmlns:p="http://schemas.openxmlformats.org/presentationml/2006/main">
  <p:tag name="KSO_WM_TAG_VERSION" val="1.0"/>
  <p:tag name="KSO_WM_BEAUTIFY_FLAG" val="#wm#"/>
  <p:tag name="KSO_WM_UNIT_TYPE" val="i"/>
  <p:tag name="KSO_WM_UNIT_ID" val="diagram20181219_4*i*122"/>
  <p:tag name="KSO_WM_TEMPLATE_CATEGORY" val="diagram"/>
  <p:tag name="KSO_WM_TEMPLATE_INDEX" val="20181219"/>
  <p:tag name="KSO_WM_UNIT_INDEX" val="122"/>
</p:tagLst>
</file>

<file path=ppt/tags/tag103.xml><?xml version="1.0" encoding="utf-8"?>
<p:tagLst xmlns:p="http://schemas.openxmlformats.org/presentationml/2006/main">
  <p:tag name="KSO_WM_TEMPLATE_CATEGORY" val="diagram"/>
  <p:tag name="KSO_WM_TEMPLATE_INDEX" val="20181219"/>
  <p:tag name="KSO_WM_UNIT_TYPE" val="l_h_i"/>
  <p:tag name="KSO_WM_UNIT_INDEX" val="1_1_12"/>
  <p:tag name="KSO_WM_UNIT_ID" val="diagram20181219_4*l_h_i*1_1_12"/>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04.xml><?xml version="1.0" encoding="utf-8"?>
<p:tagLst xmlns:p="http://schemas.openxmlformats.org/presentationml/2006/main">
  <p:tag name="KSO_WM_TEMPLATE_CATEGORY" val="diagram"/>
  <p:tag name="KSO_WM_TEMPLATE_INDEX" val="20181219"/>
  <p:tag name="KSO_WM_UNIT_TYPE" val="l_h_i"/>
  <p:tag name="KSO_WM_UNIT_INDEX" val="1_1_13"/>
  <p:tag name="KSO_WM_UNIT_ID" val="diagram20181219_4*l_h_i*1_1_13"/>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05.xml><?xml version="1.0" encoding="utf-8"?>
<p:tagLst xmlns:p="http://schemas.openxmlformats.org/presentationml/2006/main">
  <p:tag name="KSO_WM_TEMPLATE_CATEGORY" val="diagram"/>
  <p:tag name="KSO_WM_TEMPLATE_INDEX" val="20181219"/>
  <p:tag name="KSO_WM_UNIT_TYPE" val="l_h_i"/>
  <p:tag name="KSO_WM_UNIT_INDEX" val="1_1_14"/>
  <p:tag name="KSO_WM_UNIT_ID" val="diagram20181219_4*l_h_i*1_1_14"/>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06.xml><?xml version="1.0" encoding="utf-8"?>
<p:tagLst xmlns:p="http://schemas.openxmlformats.org/presentationml/2006/main">
  <p:tag name="KSO_WM_TAG_VERSION" val="1.0"/>
  <p:tag name="KSO_WM_BEAUTIFY_FLAG" val="#wm#"/>
  <p:tag name="KSO_WM_UNIT_TYPE" val="i"/>
  <p:tag name="KSO_WM_UNIT_ID" val="diagram20181219_4*i*129"/>
  <p:tag name="KSO_WM_TEMPLATE_CATEGORY" val="diagram"/>
  <p:tag name="KSO_WM_TEMPLATE_INDEX" val="20181219"/>
  <p:tag name="KSO_WM_UNIT_INDEX" val="129"/>
</p:tagLst>
</file>

<file path=ppt/tags/tag107.xml><?xml version="1.0" encoding="utf-8"?>
<p:tagLst xmlns:p="http://schemas.openxmlformats.org/presentationml/2006/main">
  <p:tag name="KSO_WM_TEMPLATE_CATEGORY" val="diagram"/>
  <p:tag name="KSO_WM_TEMPLATE_INDEX" val="20181219"/>
  <p:tag name="KSO_WM_UNIT_TYPE" val="l_h_i"/>
  <p:tag name="KSO_WM_UNIT_INDEX" val="1_2_1"/>
  <p:tag name="KSO_WM_UNIT_ID" val="diagram20181219_4*l_h_i*1_2_1"/>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08.xml><?xml version="1.0" encoding="utf-8"?>
<p:tagLst xmlns:p="http://schemas.openxmlformats.org/presentationml/2006/main">
  <p:tag name="KSO_WM_TEMPLATE_CATEGORY" val="diagram"/>
  <p:tag name="KSO_WM_TEMPLATE_INDEX" val="20181219"/>
  <p:tag name="KSO_WM_UNIT_TYPE" val="l_h_i"/>
  <p:tag name="KSO_WM_UNIT_INDEX" val="1_2_2"/>
  <p:tag name="KSO_WM_UNIT_ID" val="diagram20181219_4*l_h_i*1_2_2"/>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09.xml><?xml version="1.0" encoding="utf-8"?>
<p:tagLst xmlns:p="http://schemas.openxmlformats.org/presentationml/2006/main">
  <p:tag name="KSO_WM_TEMPLATE_CATEGORY" val="diagram"/>
  <p:tag name="KSO_WM_TEMPLATE_INDEX" val="20181219"/>
  <p:tag name="KSO_WM_UNIT_TYPE" val="l_h_i"/>
  <p:tag name="KSO_WM_UNIT_INDEX" val="1_2_3"/>
  <p:tag name="KSO_WM_UNIT_ID" val="diagram20181219_4*l_h_i*1_2_3"/>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1.xml><?xml version="1.0" encoding="utf-8"?>
<p:tagLst xmlns:p="http://schemas.openxmlformats.org/presentationml/2006/main">
  <p:tag name="KSO_WM_UNIT_TABLE_BEAUTIFY" val="smartTable{9894f0fc-09b9-4602-b55d-87c7cfcffe60}"/>
  <p:tag name="TABLE_ENDDRAG_ORIGIN_RECT" val="920*426"/>
  <p:tag name="TABLE_ENDDRAG_RECT" val="20*65*920*426"/>
</p:tagLst>
</file>

<file path=ppt/tags/tag110.xml><?xml version="1.0" encoding="utf-8"?>
<p:tagLst xmlns:p="http://schemas.openxmlformats.org/presentationml/2006/main">
  <p:tag name="KSO_WM_TEMPLATE_CATEGORY" val="diagram"/>
  <p:tag name="KSO_WM_TEMPLATE_INDEX" val="20181219"/>
  <p:tag name="KSO_WM_UNIT_TYPE" val="l_h_i"/>
  <p:tag name="KSO_WM_UNIT_INDEX" val="1_2_4"/>
  <p:tag name="KSO_WM_UNIT_ID" val="diagram20181219_4*l_h_i*1_2_4"/>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11.xml><?xml version="1.0" encoding="utf-8"?>
<p:tagLst xmlns:p="http://schemas.openxmlformats.org/presentationml/2006/main">
  <p:tag name="KSO_WM_TEMPLATE_CATEGORY" val="diagram"/>
  <p:tag name="KSO_WM_TEMPLATE_INDEX" val="20181219"/>
  <p:tag name="KSO_WM_UNIT_TYPE" val="l_h_i"/>
  <p:tag name="KSO_WM_UNIT_INDEX" val="1_2_5"/>
  <p:tag name="KSO_WM_UNIT_ID" val="diagram20181219_4*l_h_i*1_2_5"/>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12.xml><?xml version="1.0" encoding="utf-8"?>
<p:tagLst xmlns:p="http://schemas.openxmlformats.org/presentationml/2006/main">
  <p:tag name="KSO_WM_TEMPLATE_CATEGORY" val="diagram"/>
  <p:tag name="KSO_WM_TEMPLATE_INDEX" val="20181219"/>
  <p:tag name="KSO_WM_UNIT_TYPE" val="l_h_i"/>
  <p:tag name="KSO_WM_UNIT_INDEX" val="1_2_6"/>
  <p:tag name="KSO_WM_UNIT_ID" val="diagram20181219_4*l_h_i*1_2_6"/>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13.xml><?xml version="1.0" encoding="utf-8"?>
<p:tagLst xmlns:p="http://schemas.openxmlformats.org/presentationml/2006/main">
  <p:tag name="KSO_WM_TEMPLATE_CATEGORY" val="diagram"/>
  <p:tag name="KSO_WM_TEMPLATE_INDEX" val="20181219"/>
  <p:tag name="KSO_WM_UNIT_TYPE" val="l_h_i"/>
  <p:tag name="KSO_WM_UNIT_INDEX" val="1_2_7"/>
  <p:tag name="KSO_WM_UNIT_ID" val="diagram20181219_4*l_h_i*1_2_7"/>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14.xml><?xml version="1.0" encoding="utf-8"?>
<p:tagLst xmlns:p="http://schemas.openxmlformats.org/presentationml/2006/main">
  <p:tag name="KSO_WM_TEMPLATE_CATEGORY" val="diagram"/>
  <p:tag name="KSO_WM_TEMPLATE_INDEX" val="20181219"/>
  <p:tag name="KSO_WM_UNIT_TYPE" val="l_h_i"/>
  <p:tag name="KSO_WM_UNIT_INDEX" val="1_2_8"/>
  <p:tag name="KSO_WM_UNIT_ID" val="diagram20181219_4*l_h_i*1_2_8"/>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15.xml><?xml version="1.0" encoding="utf-8"?>
<p:tagLst xmlns:p="http://schemas.openxmlformats.org/presentationml/2006/main">
  <p:tag name="KSO_WM_TEMPLATE_CATEGORY" val="diagram"/>
  <p:tag name="KSO_WM_TEMPLATE_INDEX" val="20181219"/>
  <p:tag name="KSO_WM_UNIT_TYPE" val="l_h_i"/>
  <p:tag name="KSO_WM_UNIT_INDEX" val="1_2_9"/>
  <p:tag name="KSO_WM_UNIT_ID" val="diagram20181219_4*l_h_i*1_2_9"/>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16.xml><?xml version="1.0" encoding="utf-8"?>
<p:tagLst xmlns:p="http://schemas.openxmlformats.org/presentationml/2006/main">
  <p:tag name="KSO_WM_TEMPLATE_CATEGORY" val="diagram"/>
  <p:tag name="KSO_WM_TEMPLATE_INDEX" val="20181219"/>
  <p:tag name="KSO_WM_UNIT_TYPE" val="l_h_i"/>
  <p:tag name="KSO_WM_UNIT_INDEX" val="1_2_10"/>
  <p:tag name="KSO_WM_UNIT_ID" val="diagram20181219_4*l_h_i*1_2_10"/>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17.xml><?xml version="1.0" encoding="utf-8"?>
<p:tagLst xmlns:p="http://schemas.openxmlformats.org/presentationml/2006/main">
  <p:tag name="KSO_WM_TEMPLATE_CATEGORY" val="diagram"/>
  <p:tag name="KSO_WM_TEMPLATE_INDEX" val="20181219"/>
  <p:tag name="KSO_WM_UNIT_TYPE" val="l_h_i"/>
  <p:tag name="KSO_WM_UNIT_INDEX" val="1_2_11"/>
  <p:tag name="KSO_WM_UNIT_ID" val="diagram20181219_4*l_h_i*1_2_11"/>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18.xml><?xml version="1.0" encoding="utf-8"?>
<p:tagLst xmlns:p="http://schemas.openxmlformats.org/presentationml/2006/main">
  <p:tag name="KSO_WM_TAG_VERSION" val="1.0"/>
  <p:tag name="KSO_WM_BEAUTIFY_FLAG" val="#wm#"/>
  <p:tag name="KSO_WM_UNIT_TYPE" val="i"/>
  <p:tag name="KSO_WM_UNIT_ID" val="diagram20181219_4*i*152"/>
  <p:tag name="KSO_WM_TEMPLATE_CATEGORY" val="diagram"/>
  <p:tag name="KSO_WM_TEMPLATE_INDEX" val="20181219"/>
  <p:tag name="KSO_WM_UNIT_INDEX" val="152"/>
</p:tagLst>
</file>

<file path=ppt/tags/tag119.xml><?xml version="1.0" encoding="utf-8"?>
<p:tagLst xmlns:p="http://schemas.openxmlformats.org/presentationml/2006/main">
  <p:tag name="KSO_WM_TEMPLATE_CATEGORY" val="diagram"/>
  <p:tag name="KSO_WM_TEMPLATE_INDEX" val="20181219"/>
  <p:tag name="KSO_WM_UNIT_TYPE" val="l_h_i"/>
  <p:tag name="KSO_WM_UNIT_INDEX" val="1_3_1"/>
  <p:tag name="KSO_WM_UNIT_ID" val="diagram20181219_4*l_h_i*1_3_1"/>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2.xml><?xml version="1.0" encoding="utf-8"?>
<p:tagLst xmlns:p="http://schemas.openxmlformats.org/presentationml/2006/main">
  <p:tag name="KSO_WM_UNIT_TABLE_BEAUTIFY" val="smartTable{6d0b95ec-31ac-4e56-9954-7092f4136f16}"/>
</p:tagLst>
</file>

<file path=ppt/tags/tag120.xml><?xml version="1.0" encoding="utf-8"?>
<p:tagLst xmlns:p="http://schemas.openxmlformats.org/presentationml/2006/main">
  <p:tag name="KSO_WM_TEMPLATE_CATEGORY" val="diagram"/>
  <p:tag name="KSO_WM_TEMPLATE_INDEX" val="20181219"/>
  <p:tag name="KSO_WM_UNIT_TYPE" val="l_h_i"/>
  <p:tag name="KSO_WM_UNIT_INDEX" val="1_3_2"/>
  <p:tag name="KSO_WM_UNIT_ID" val="diagram20181219_4*l_h_i*1_3_2"/>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21.xml><?xml version="1.0" encoding="utf-8"?>
<p:tagLst xmlns:p="http://schemas.openxmlformats.org/presentationml/2006/main">
  <p:tag name="KSO_WM_TEMPLATE_CATEGORY" val="diagram"/>
  <p:tag name="KSO_WM_TEMPLATE_INDEX" val="20181219"/>
  <p:tag name="KSO_WM_UNIT_TYPE" val="l_h_i"/>
  <p:tag name="KSO_WM_UNIT_INDEX" val="1_3_3"/>
  <p:tag name="KSO_WM_UNIT_ID" val="diagram20181219_4*l_h_i*1_3_3"/>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22.xml><?xml version="1.0" encoding="utf-8"?>
<p:tagLst xmlns:p="http://schemas.openxmlformats.org/presentationml/2006/main">
  <p:tag name="KSO_WM_TEMPLATE_CATEGORY" val="diagram"/>
  <p:tag name="KSO_WM_TEMPLATE_INDEX" val="20181219"/>
  <p:tag name="KSO_WM_UNIT_TYPE" val="l_h_i"/>
  <p:tag name="KSO_WM_UNIT_INDEX" val="1_3_4"/>
  <p:tag name="KSO_WM_UNIT_ID" val="diagram20181219_4*l_h_i*1_3_4"/>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23.xml><?xml version="1.0" encoding="utf-8"?>
<p:tagLst xmlns:p="http://schemas.openxmlformats.org/presentationml/2006/main">
  <p:tag name="KSO_WM_TEMPLATE_CATEGORY" val="diagram"/>
  <p:tag name="KSO_WM_TEMPLATE_INDEX" val="20181219"/>
  <p:tag name="KSO_WM_UNIT_TYPE" val="l_h_i"/>
  <p:tag name="KSO_WM_UNIT_INDEX" val="1_3_5"/>
  <p:tag name="KSO_WM_UNIT_ID" val="diagram20181219_4*l_h_i*1_3_5"/>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24.xml><?xml version="1.0" encoding="utf-8"?>
<p:tagLst xmlns:p="http://schemas.openxmlformats.org/presentationml/2006/main">
  <p:tag name="KSO_WM_TEMPLATE_CATEGORY" val="diagram"/>
  <p:tag name="KSO_WM_TEMPLATE_INDEX" val="20181219"/>
  <p:tag name="KSO_WM_UNIT_TYPE" val="l_h_i"/>
  <p:tag name="KSO_WM_UNIT_INDEX" val="1_3_6"/>
  <p:tag name="KSO_WM_UNIT_ID" val="diagram20181219_4*l_h_i*1_3_6"/>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25.xml><?xml version="1.0" encoding="utf-8"?>
<p:tagLst xmlns:p="http://schemas.openxmlformats.org/presentationml/2006/main">
  <p:tag name="KSO_WM_TEMPLATE_CATEGORY" val="diagram"/>
  <p:tag name="KSO_WM_TEMPLATE_INDEX" val="20181219"/>
  <p:tag name="KSO_WM_UNIT_TYPE" val="l_h_i"/>
  <p:tag name="KSO_WM_UNIT_INDEX" val="1_3_7"/>
  <p:tag name="KSO_WM_UNIT_ID" val="diagram20181219_4*l_h_i*1_3_7"/>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26.xml><?xml version="1.0" encoding="utf-8"?>
<p:tagLst xmlns:p="http://schemas.openxmlformats.org/presentationml/2006/main">
  <p:tag name="KSO_WM_TEMPLATE_CATEGORY" val="diagram"/>
  <p:tag name="KSO_WM_TEMPLATE_INDEX" val="20181219"/>
  <p:tag name="KSO_WM_UNIT_TYPE" val="l_h_i"/>
  <p:tag name="KSO_WM_UNIT_INDEX" val="1_3_8"/>
  <p:tag name="KSO_WM_UNIT_ID" val="diagram20181219_4*l_h_i*1_3_8"/>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27.xml><?xml version="1.0" encoding="utf-8"?>
<p:tagLst xmlns:p="http://schemas.openxmlformats.org/presentationml/2006/main">
  <p:tag name="KSO_WM_TEMPLATE_CATEGORY" val="diagram"/>
  <p:tag name="KSO_WM_TEMPLATE_INDEX" val="20181219"/>
  <p:tag name="KSO_WM_UNIT_TYPE" val="l_h_i"/>
  <p:tag name="KSO_WM_UNIT_INDEX" val="1_3_9"/>
  <p:tag name="KSO_WM_UNIT_ID" val="diagram20181219_4*l_h_i*1_3_9"/>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28.xml><?xml version="1.0" encoding="utf-8"?>
<p:tagLst xmlns:p="http://schemas.openxmlformats.org/presentationml/2006/main">
  <p:tag name="KSO_WM_TEMPLATE_CATEGORY" val="diagram"/>
  <p:tag name="KSO_WM_TEMPLATE_INDEX" val="20181219"/>
  <p:tag name="KSO_WM_UNIT_TYPE" val="l_h_i"/>
  <p:tag name="KSO_WM_UNIT_INDEX" val="1_3_10"/>
  <p:tag name="KSO_WM_UNIT_ID" val="diagram20181219_4*l_h_i*1_3_10"/>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29.xml><?xml version="1.0" encoding="utf-8"?>
<p:tagLst xmlns:p="http://schemas.openxmlformats.org/presentationml/2006/main">
  <p:tag name="KSO_WM_TEMPLATE_CATEGORY" val="diagram"/>
  <p:tag name="KSO_WM_TEMPLATE_INDEX" val="20181219"/>
  <p:tag name="KSO_WM_UNIT_TYPE" val="l_h_i"/>
  <p:tag name="KSO_WM_UNIT_INDEX" val="1_3_11"/>
  <p:tag name="KSO_WM_UNIT_ID" val="diagram20181219_4*l_h_i*1_3_11"/>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3.xml><?xml version="1.0" encoding="utf-8"?>
<p:tagLst xmlns:p="http://schemas.openxmlformats.org/presentationml/2006/main">
  <p:tag name="KSO_WM_UNIT_SUBTYPE" val="a"/>
  <p:tag name="KSO_WM_UNIT_PRESET_TEXT" val="单击此处添加文本具体内容"/>
  <p:tag name="KSO_WM_UNIT_NOCLEAR" val="0"/>
  <p:tag name="KSO_WM_UNIT_VALUE" val="16"/>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160193_4*m_h_f*1_2_1"/>
  <p:tag name="KSO_WM_TEMPLATE_CATEGORY" val="diagram"/>
  <p:tag name="KSO_WM_TEMPLATE_INDEX" val="160193"/>
  <p:tag name="KSO_WM_UNIT_LAYERLEVEL" val="1_1_1"/>
  <p:tag name="KSO_WM_TAG_VERSION" val="1.0"/>
  <p:tag name="KSO_WM_BEAUTIFY_FLAG" val="#wm#"/>
  <p:tag name="KSO_WM_UNIT_TEXT_FILL_FORE_SCHEMECOLOR_INDEX" val="13"/>
  <p:tag name="KSO_WM_UNIT_TEXT_FILL_TYPE" val="1"/>
</p:tagLst>
</file>

<file path=ppt/tags/tag130.xml><?xml version="1.0" encoding="utf-8"?>
<p:tagLst xmlns:p="http://schemas.openxmlformats.org/presentationml/2006/main">
  <p:tag name="KSO_WM_TAG_VERSION" val="1.0"/>
  <p:tag name="KSO_WM_BEAUTIFY_FLAG" val="#wm#"/>
  <p:tag name="KSO_WM_UNIT_TYPE" val="i"/>
  <p:tag name="KSO_WM_UNIT_ID" val="diagram20181219_4*i*175"/>
  <p:tag name="KSO_WM_TEMPLATE_CATEGORY" val="diagram"/>
  <p:tag name="KSO_WM_TEMPLATE_INDEX" val="20181219"/>
  <p:tag name="KSO_WM_UNIT_INDEX" val="175"/>
</p:tagLst>
</file>

<file path=ppt/tags/tag131.xml><?xml version="1.0" encoding="utf-8"?>
<p:tagLst xmlns:p="http://schemas.openxmlformats.org/presentationml/2006/main">
  <p:tag name="KSO_WM_TEMPLATE_CATEGORY" val="diagram"/>
  <p:tag name="KSO_WM_TEMPLATE_INDEX" val="20181219"/>
  <p:tag name="KSO_WM_UNIT_TYPE" val="l_h_i"/>
  <p:tag name="KSO_WM_UNIT_INDEX" val="1_4_1"/>
  <p:tag name="KSO_WM_UNIT_ID" val="diagram20181219_4*l_h_i*1_4_1"/>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32.xml><?xml version="1.0" encoding="utf-8"?>
<p:tagLst xmlns:p="http://schemas.openxmlformats.org/presentationml/2006/main">
  <p:tag name="KSO_WM_TEMPLATE_CATEGORY" val="diagram"/>
  <p:tag name="KSO_WM_TEMPLATE_INDEX" val="20181219"/>
  <p:tag name="KSO_WM_UNIT_TYPE" val="l_h_i"/>
  <p:tag name="KSO_WM_UNIT_INDEX" val="1_4_2"/>
  <p:tag name="KSO_WM_UNIT_ID" val="diagram20181219_4*l_h_i*1_4_2"/>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33.xml><?xml version="1.0" encoding="utf-8"?>
<p:tagLst xmlns:p="http://schemas.openxmlformats.org/presentationml/2006/main">
  <p:tag name="KSO_WM_TEMPLATE_CATEGORY" val="diagram"/>
  <p:tag name="KSO_WM_TEMPLATE_INDEX" val="20181219"/>
  <p:tag name="KSO_WM_UNIT_TYPE" val="l_h_i"/>
  <p:tag name="KSO_WM_UNIT_INDEX" val="1_4_3"/>
  <p:tag name="KSO_WM_UNIT_ID" val="diagram20181219_4*l_h_i*1_4_3"/>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34.xml><?xml version="1.0" encoding="utf-8"?>
<p:tagLst xmlns:p="http://schemas.openxmlformats.org/presentationml/2006/main">
  <p:tag name="KSO_WM_TEMPLATE_CATEGORY" val="diagram"/>
  <p:tag name="KSO_WM_TEMPLATE_INDEX" val="20181219"/>
  <p:tag name="KSO_WM_UNIT_TYPE" val="l_h_i"/>
  <p:tag name="KSO_WM_UNIT_INDEX" val="1_4_4"/>
  <p:tag name="KSO_WM_UNIT_ID" val="diagram20181219_4*l_h_i*1_4_4"/>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35.xml><?xml version="1.0" encoding="utf-8"?>
<p:tagLst xmlns:p="http://schemas.openxmlformats.org/presentationml/2006/main">
  <p:tag name="KSO_WM_TEMPLATE_CATEGORY" val="diagram"/>
  <p:tag name="KSO_WM_TEMPLATE_INDEX" val="20181219"/>
  <p:tag name="KSO_WM_UNIT_TYPE" val="l_h_i"/>
  <p:tag name="KSO_WM_UNIT_INDEX" val="1_4_5"/>
  <p:tag name="KSO_WM_UNIT_ID" val="diagram20181219_4*l_h_i*1_4_5"/>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36.xml><?xml version="1.0" encoding="utf-8"?>
<p:tagLst xmlns:p="http://schemas.openxmlformats.org/presentationml/2006/main">
  <p:tag name="KSO_WM_TEMPLATE_CATEGORY" val="diagram"/>
  <p:tag name="KSO_WM_TEMPLATE_INDEX" val="20181219"/>
  <p:tag name="KSO_WM_UNIT_TYPE" val="l_h_i"/>
  <p:tag name="KSO_WM_UNIT_INDEX" val="1_4_6"/>
  <p:tag name="KSO_WM_UNIT_ID" val="diagram20181219_4*l_h_i*1_4_6"/>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37.xml><?xml version="1.0" encoding="utf-8"?>
<p:tagLst xmlns:p="http://schemas.openxmlformats.org/presentationml/2006/main">
  <p:tag name="KSO_WM_TEMPLATE_CATEGORY" val="diagram"/>
  <p:tag name="KSO_WM_TEMPLATE_INDEX" val="20181219"/>
  <p:tag name="KSO_WM_UNIT_TYPE" val="l_h_i"/>
  <p:tag name="KSO_WM_UNIT_INDEX" val="1_4_7"/>
  <p:tag name="KSO_WM_UNIT_ID" val="diagram20181219_4*l_h_i*1_4_7"/>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38.xml><?xml version="1.0" encoding="utf-8"?>
<p:tagLst xmlns:p="http://schemas.openxmlformats.org/presentationml/2006/main">
  <p:tag name="KSO_WM_TEMPLATE_CATEGORY" val="diagram"/>
  <p:tag name="KSO_WM_TEMPLATE_INDEX" val="20181219"/>
  <p:tag name="KSO_WM_UNIT_TYPE" val="l_h_i"/>
  <p:tag name="KSO_WM_UNIT_INDEX" val="1_4_8"/>
  <p:tag name="KSO_WM_UNIT_ID" val="diagram20181219_4*l_h_i*1_4_8"/>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39.xml><?xml version="1.0" encoding="utf-8"?>
<p:tagLst xmlns:p="http://schemas.openxmlformats.org/presentationml/2006/main">
  <p:tag name="KSO_WM_TEMPLATE_CATEGORY" val="diagram"/>
  <p:tag name="KSO_WM_TEMPLATE_INDEX" val="20181219"/>
  <p:tag name="KSO_WM_UNIT_TYPE" val="l_h_i"/>
  <p:tag name="KSO_WM_UNIT_INDEX" val="1_4_9"/>
  <p:tag name="KSO_WM_UNIT_ID" val="diagram20181219_4*l_h_i*1_4_9"/>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1"/>
  <p:tag name="KSO_WM_UNIT_ID" val="diagram160193_4*m_h_i*1_2_1"/>
  <p:tag name="KSO_WM_TEMPLATE_CATEGORY" val="diagram"/>
  <p:tag name="KSO_WM_TEMPLATE_INDEX" val="160193"/>
  <p:tag name="KSO_WM_UNIT_LAYERLEVEL" val="1_1_1"/>
  <p:tag name="KSO_WM_TAG_VERSION" val="1.0"/>
  <p:tag name="KSO_WM_BEAUTIFY_FLAG" val="#wm#"/>
  <p:tag name="KSO_WM_UNIT_FILL_FORE_SCHEMECOLOR_INDEX" val="9"/>
  <p:tag name="KSO_WM_UNIT_FILL_TYPE" val="1"/>
  <p:tag name="KSO_WM_UNIT_LINE_FORE_SCHEMECOLOR_INDEX" val="9"/>
  <p:tag name="KSO_WM_UNIT_LINE_FILL_TYPE" val="2"/>
  <p:tag name="KSO_WM_UNIT_TEXT_FILL_FORE_SCHEMECOLOR_INDEX" val="14"/>
  <p:tag name="KSO_WM_UNIT_TEXT_FILL_TYPE" val="1"/>
</p:tagLst>
</file>

<file path=ppt/tags/tag140.xml><?xml version="1.0" encoding="utf-8"?>
<p:tagLst xmlns:p="http://schemas.openxmlformats.org/presentationml/2006/main">
  <p:tag name="KSO_WM_TEMPLATE_CATEGORY" val="diagram"/>
  <p:tag name="KSO_WM_TEMPLATE_INDEX" val="20181219"/>
  <p:tag name="KSO_WM_UNIT_TYPE" val="l_h_i"/>
  <p:tag name="KSO_WM_UNIT_INDEX" val="1_4_10"/>
  <p:tag name="KSO_WM_UNIT_ID" val="diagram20181219_4*l_h_i*1_4_10"/>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41.xml><?xml version="1.0" encoding="utf-8"?>
<p:tagLst xmlns:p="http://schemas.openxmlformats.org/presentationml/2006/main">
  <p:tag name="KSO_WM_TEMPLATE_CATEGORY" val="diagram"/>
  <p:tag name="KSO_WM_TEMPLATE_INDEX" val="20181219"/>
  <p:tag name="KSO_WM_UNIT_TYPE" val="l_h_i"/>
  <p:tag name="KSO_WM_UNIT_INDEX" val="1_4_11"/>
  <p:tag name="KSO_WM_UNIT_ID" val="diagram20181219_4*l_h_i*1_4_11"/>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142.xml><?xml version="1.0" encoding="utf-8"?>
<p:tagLst xmlns:p="http://schemas.openxmlformats.org/presentationml/2006/main">
  <p:tag name="KSO_WM_TEMPLATE_CATEGORY" val="diagram"/>
  <p:tag name="KSO_WM_TEMPLATE_INDEX" val="20181219"/>
  <p:tag name="KSO_WM_UNIT_TYPE" val="l_h_f"/>
  <p:tag name="KSO_WM_UNIT_INDEX" val="1_1_1"/>
  <p:tag name="KSO_WM_UNIT_ID" val="diagram20181219_4*l_h_f*1_1_1"/>
  <p:tag name="KSO_WM_UNIT_LAYERLEVEL" val="1_1_1"/>
  <p:tag name="KSO_WM_UNIT_VALUE" val="45"/>
  <p:tag name="KSO_WM_UNIT_HIGHLIGHT" val="0"/>
  <p:tag name="KSO_WM_UNIT_COMPATIBLE" val="0"/>
  <p:tag name="KSO_WM_UNIT_CLEAR" val="0"/>
  <p:tag name="KSO_WM_BEAUTIFY_FLAG" val="#wm#"/>
  <p:tag name="KSO_WM_TAG_VERSION" val="1.0"/>
  <p:tag name="KSO_WM_DIAGRAM_GROUP_CODE" val="l1-1"/>
  <p:tag name="KSO_WM_UNIT_PRESET_TEXT" val="请在这里输入您的内容文字请在这里输入您的内容文字请在这里输入您的内容文字"/>
  <p:tag name="KSO_WM_UNIT_TEXT_FILL_FORE_SCHEMECOLOR_INDEX" val="13"/>
  <p:tag name="KSO_WM_UNIT_TEXT_FILL_TYPE" val="1"/>
</p:tagLst>
</file>

<file path=ppt/tags/tag143.xml><?xml version="1.0" encoding="utf-8"?>
<p:tagLst xmlns:p="http://schemas.openxmlformats.org/presentationml/2006/main">
  <p:tag name="KSO_WM_TEMPLATE_CATEGORY" val="diagram"/>
  <p:tag name="KSO_WM_TEMPLATE_INDEX" val="20181219"/>
  <p:tag name="KSO_WM_UNIT_TYPE" val="l_h_f"/>
  <p:tag name="KSO_WM_UNIT_INDEX" val="1_2_1"/>
  <p:tag name="KSO_WM_UNIT_ID" val="diagram20181219_4*l_h_f*1_2_1"/>
  <p:tag name="KSO_WM_UNIT_LAYERLEVEL" val="1_1_1"/>
  <p:tag name="KSO_WM_UNIT_VALUE" val="45"/>
  <p:tag name="KSO_WM_UNIT_HIGHLIGHT" val="0"/>
  <p:tag name="KSO_WM_UNIT_COMPATIBLE" val="0"/>
  <p:tag name="KSO_WM_UNIT_CLEAR" val="0"/>
  <p:tag name="KSO_WM_BEAUTIFY_FLAG" val="#wm#"/>
  <p:tag name="KSO_WM_TAG_VERSION" val="1.0"/>
  <p:tag name="KSO_WM_DIAGRAM_GROUP_CODE" val="l1-1"/>
  <p:tag name="KSO_WM_UNIT_PRESET_TEXT" val="请在这里输入您的内容文字请在这里输入您的内容文字请在这里输入您的内容文字"/>
  <p:tag name="KSO_WM_UNIT_TEXT_FILL_FORE_SCHEMECOLOR_INDEX" val="13"/>
  <p:tag name="KSO_WM_UNIT_TEXT_FILL_TYPE" val="1"/>
</p:tagLst>
</file>

<file path=ppt/tags/tag144.xml><?xml version="1.0" encoding="utf-8"?>
<p:tagLst xmlns:p="http://schemas.openxmlformats.org/presentationml/2006/main">
  <p:tag name="KSO_WM_TEMPLATE_CATEGORY" val="diagram"/>
  <p:tag name="KSO_WM_TEMPLATE_INDEX" val="20181219"/>
  <p:tag name="KSO_WM_UNIT_TYPE" val="l_h_f"/>
  <p:tag name="KSO_WM_UNIT_INDEX" val="1_3_1"/>
  <p:tag name="KSO_WM_UNIT_ID" val="diagram20181219_4*l_h_f*1_3_1"/>
  <p:tag name="KSO_WM_UNIT_LAYERLEVEL" val="1_1_1"/>
  <p:tag name="KSO_WM_UNIT_VALUE" val="45"/>
  <p:tag name="KSO_WM_UNIT_HIGHLIGHT" val="0"/>
  <p:tag name="KSO_WM_UNIT_COMPATIBLE" val="0"/>
  <p:tag name="KSO_WM_UNIT_CLEAR" val="0"/>
  <p:tag name="KSO_WM_BEAUTIFY_FLAG" val="#wm#"/>
  <p:tag name="KSO_WM_TAG_VERSION" val="1.0"/>
  <p:tag name="KSO_WM_DIAGRAM_GROUP_CODE" val="l1-1"/>
  <p:tag name="KSO_WM_UNIT_PRESET_TEXT" val="请在这里输入您的内容文字请在这里输入您的内容文字请在这里输入您的内容文字"/>
  <p:tag name="KSO_WM_UNIT_TEXT_FILL_FORE_SCHEMECOLOR_INDEX" val="13"/>
  <p:tag name="KSO_WM_UNIT_TEXT_FILL_TYPE" val="1"/>
</p:tagLst>
</file>

<file path=ppt/tags/tag145.xml><?xml version="1.0" encoding="utf-8"?>
<p:tagLst xmlns:p="http://schemas.openxmlformats.org/presentationml/2006/main">
  <p:tag name="KSO_WM_TEMPLATE_CATEGORY" val="diagram"/>
  <p:tag name="KSO_WM_TEMPLATE_INDEX" val="20181219"/>
  <p:tag name="KSO_WM_UNIT_TYPE" val="l_h_f"/>
  <p:tag name="KSO_WM_UNIT_INDEX" val="1_4_1"/>
  <p:tag name="KSO_WM_UNIT_ID" val="diagram20181219_4*l_h_f*1_4_1"/>
  <p:tag name="KSO_WM_UNIT_LAYERLEVEL" val="1_1_1"/>
  <p:tag name="KSO_WM_UNIT_VALUE" val="45"/>
  <p:tag name="KSO_WM_UNIT_HIGHLIGHT" val="0"/>
  <p:tag name="KSO_WM_UNIT_COMPATIBLE" val="0"/>
  <p:tag name="KSO_WM_UNIT_CLEAR" val="0"/>
  <p:tag name="KSO_WM_BEAUTIFY_FLAG" val="#wm#"/>
  <p:tag name="KSO_WM_TAG_VERSION" val="1.0"/>
  <p:tag name="KSO_WM_DIAGRAM_GROUP_CODE" val="l1-1"/>
  <p:tag name="KSO_WM_UNIT_PRESET_TEXT" val="请在这里输入您的内容文字请在这里输入您的内容文字请在这里输入您的内容文字"/>
  <p:tag name="KSO_WM_UNIT_TEXT_FILL_FORE_SCHEMECOLOR_INDEX" val="13"/>
  <p:tag name="KSO_WM_UNIT_TEXT_FILL_TYPE" val="1"/>
</p:tagLst>
</file>

<file path=ppt/tags/tag146.xml><?xml version="1.0" encoding="utf-8"?>
<p:tagLst xmlns:p="http://schemas.openxmlformats.org/presentationml/2006/main">
  <p:tag name="KSO_WM_TAG_VERSION" val="1.0"/>
  <p:tag name="KSO_WM_BEAUTIFY_FLAG" val="#wm#"/>
  <p:tag name="KSO_WM_UNIT_TYPE" val="i"/>
  <p:tag name="KSO_WM_UNIT_ID" val="diagram20181219_4*i*203"/>
  <p:tag name="KSO_WM_TEMPLATE_CATEGORY" val="diagram"/>
  <p:tag name="KSO_WM_TEMPLATE_INDEX" val="20181219"/>
  <p:tag name="KSO_WM_UNIT_INDEX" val="203"/>
</p:tagLst>
</file>

<file path=ppt/tags/tag147.xml><?xml version="1.0" encoding="utf-8"?>
<p:tagLst xmlns:p="http://schemas.openxmlformats.org/presentationml/2006/main">
  <p:tag name="KSO_WM_TEMPLATE_CATEGORY" val="diagram"/>
  <p:tag name="KSO_WM_TEMPLATE_INDEX" val="20181219"/>
  <p:tag name="KSO_WM_UNIT_TYPE" val="l_h_i"/>
  <p:tag name="KSO_WM_UNIT_INDEX" val="1_2_12"/>
  <p:tag name="KSO_WM_UNIT_ID" val="diagram20181219_4*l_h_i*1_2_12"/>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48.xml><?xml version="1.0" encoding="utf-8"?>
<p:tagLst xmlns:p="http://schemas.openxmlformats.org/presentationml/2006/main">
  <p:tag name="KSO_WM_TEMPLATE_CATEGORY" val="diagram"/>
  <p:tag name="KSO_WM_TEMPLATE_INDEX" val="20181219"/>
  <p:tag name="KSO_WM_UNIT_TYPE" val="l_h_i"/>
  <p:tag name="KSO_WM_UNIT_INDEX" val="1_2_13"/>
  <p:tag name="KSO_WM_UNIT_ID" val="diagram20181219_4*l_h_i*1_2_13"/>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49.xml><?xml version="1.0" encoding="utf-8"?>
<p:tagLst xmlns:p="http://schemas.openxmlformats.org/presentationml/2006/main">
  <p:tag name="KSO_WM_TEMPLATE_CATEGORY" val="diagram"/>
  <p:tag name="KSO_WM_TEMPLATE_INDEX" val="20181219"/>
  <p:tag name="KSO_WM_UNIT_TYPE" val="l_h_i"/>
  <p:tag name="KSO_WM_UNIT_INDEX" val="1_2_14"/>
  <p:tag name="KSO_WM_UNIT_ID" val="diagram20181219_4*l_h_i*1_2_14"/>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160193_4*m_h_i*1_2_2"/>
  <p:tag name="KSO_WM_TEMPLATE_CATEGORY" val="diagram"/>
  <p:tag name="KSO_WM_TEMPLATE_INDEX" val="160193"/>
  <p:tag name="KSO_WM_UNIT_LAYERLEVEL" val="1_1_1"/>
  <p:tag name="KSO_WM_TAG_VERSION" val="1.0"/>
  <p:tag name="KSO_WM_BEAUTIFY_FLAG" val="#wm#"/>
  <p:tag name="KSO_WM_UNIT_LINE_FORE_SCHEMECOLOR_INDEX" val="14"/>
  <p:tag name="KSO_WM_UNIT_LINE_FILL_TYPE" val="2"/>
</p:tagLst>
</file>

<file path=ppt/tags/tag150.xml><?xml version="1.0" encoding="utf-8"?>
<p:tagLst xmlns:p="http://schemas.openxmlformats.org/presentationml/2006/main">
  <p:tag name="KSO_WM_TEMPLATE_CATEGORY" val="diagram"/>
  <p:tag name="KSO_WM_TEMPLATE_INDEX" val="20181219"/>
  <p:tag name="KSO_WM_UNIT_TYPE" val="l_h_i"/>
  <p:tag name="KSO_WM_UNIT_INDEX" val="1_2_15"/>
  <p:tag name="KSO_WM_UNIT_ID" val="diagram20181219_4*l_h_i*1_2_15"/>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51.xml><?xml version="1.0" encoding="utf-8"?>
<p:tagLst xmlns:p="http://schemas.openxmlformats.org/presentationml/2006/main">
  <p:tag name="KSO_WM_TAG_VERSION" val="1.0"/>
  <p:tag name="KSO_WM_BEAUTIFY_FLAG" val="#wm#"/>
  <p:tag name="KSO_WM_UNIT_TYPE" val="i"/>
  <p:tag name="KSO_WM_UNIT_ID" val="diagram20181219_4*i*212"/>
  <p:tag name="KSO_WM_TEMPLATE_CATEGORY" val="diagram"/>
  <p:tag name="KSO_WM_TEMPLATE_INDEX" val="20181219"/>
  <p:tag name="KSO_WM_UNIT_INDEX" val="212"/>
</p:tagLst>
</file>

<file path=ppt/tags/tag152.xml><?xml version="1.0" encoding="utf-8"?>
<p:tagLst xmlns:p="http://schemas.openxmlformats.org/presentationml/2006/main">
  <p:tag name="KSO_WM_TEMPLATE_CATEGORY" val="diagram"/>
  <p:tag name="KSO_WM_TEMPLATE_INDEX" val="20181219"/>
  <p:tag name="KSO_WM_UNIT_TYPE" val="l_h_i"/>
  <p:tag name="KSO_WM_UNIT_INDEX" val="1_3_12"/>
  <p:tag name="KSO_WM_UNIT_ID" val="diagram20181219_4*l_h_i*1_3_12"/>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53.xml><?xml version="1.0" encoding="utf-8"?>
<p:tagLst xmlns:p="http://schemas.openxmlformats.org/presentationml/2006/main">
  <p:tag name="KSO_WM_TEMPLATE_CATEGORY" val="diagram"/>
  <p:tag name="KSO_WM_TEMPLATE_INDEX" val="20181219"/>
  <p:tag name="KSO_WM_UNIT_TYPE" val="l_h_i"/>
  <p:tag name="KSO_WM_UNIT_INDEX" val="1_3_13"/>
  <p:tag name="KSO_WM_UNIT_ID" val="diagram20181219_4*l_h_i*1_3_13"/>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54.xml><?xml version="1.0" encoding="utf-8"?>
<p:tagLst xmlns:p="http://schemas.openxmlformats.org/presentationml/2006/main">
  <p:tag name="KSO_WM_TAG_VERSION" val="1.0"/>
  <p:tag name="KSO_WM_BEAUTIFY_FLAG" val="#wm#"/>
  <p:tag name="KSO_WM_UNIT_TYPE" val="i"/>
  <p:tag name="KSO_WM_UNIT_ID" val="diagram20181219_4*i*217"/>
  <p:tag name="KSO_WM_TEMPLATE_CATEGORY" val="diagram"/>
  <p:tag name="KSO_WM_TEMPLATE_INDEX" val="20181219"/>
  <p:tag name="KSO_WM_UNIT_INDEX" val="217"/>
</p:tagLst>
</file>

<file path=ppt/tags/tag155.xml><?xml version="1.0" encoding="utf-8"?>
<p:tagLst xmlns:p="http://schemas.openxmlformats.org/presentationml/2006/main">
  <p:tag name="KSO_WM_TEMPLATE_CATEGORY" val="diagram"/>
  <p:tag name="KSO_WM_TEMPLATE_INDEX" val="20181219"/>
  <p:tag name="KSO_WM_UNIT_TYPE" val="l_h_i"/>
  <p:tag name="KSO_WM_UNIT_INDEX" val="1_4_12"/>
  <p:tag name="KSO_WM_UNIT_ID" val="diagram20181219_4*l_h_i*1_4_12"/>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56.xml><?xml version="1.0" encoding="utf-8"?>
<p:tagLst xmlns:p="http://schemas.openxmlformats.org/presentationml/2006/main">
  <p:tag name="KSO_WM_TEMPLATE_CATEGORY" val="diagram"/>
  <p:tag name="KSO_WM_TEMPLATE_INDEX" val="20181219"/>
  <p:tag name="KSO_WM_UNIT_TYPE" val="l_h_i"/>
  <p:tag name="KSO_WM_UNIT_INDEX" val="1_4_13"/>
  <p:tag name="KSO_WM_UNIT_ID" val="diagram20181219_4*l_h_i*1_4_13"/>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57.xml><?xml version="1.0" encoding="utf-8"?>
<p:tagLst xmlns:p="http://schemas.openxmlformats.org/presentationml/2006/main">
  <p:tag name="KSO_WM_TEMPLATE_CATEGORY" val="diagram"/>
  <p:tag name="KSO_WM_TEMPLATE_INDEX" val="20181219"/>
  <p:tag name="KSO_WM_UNIT_TYPE" val="l_h_i"/>
  <p:tag name="KSO_WM_UNIT_INDEX" val="1_4_14"/>
  <p:tag name="KSO_WM_UNIT_ID" val="diagram20181219_4*l_h_i*1_4_14"/>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58.xml><?xml version="1.0" encoding="utf-8"?>
<p:tagLst xmlns:p="http://schemas.openxmlformats.org/presentationml/2006/main">
  <p:tag name="KSO_WM_TEMPLATE_CATEGORY" val="diagram"/>
  <p:tag name="KSO_WM_TEMPLATE_INDEX" val="20181219"/>
  <p:tag name="KSO_WM_UNIT_TYPE" val="l_h_i"/>
  <p:tag name="KSO_WM_UNIT_INDEX" val="1_4_15"/>
  <p:tag name="KSO_WM_UNIT_ID" val="diagram20181219_4*l_h_i*1_4_15"/>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3"/>
  <p:tag name="KSO_WM_UNIT_TEXT_FILL_TYPE" val="1"/>
</p:tagLst>
</file>

<file path=ppt/tags/tag159.xml><?xml version="1.0" encoding="utf-8"?>
<p:tagLst xmlns:p="http://schemas.openxmlformats.org/presentationml/2006/main">
  <p:tag name="MH" val="20160830110146"/>
  <p:tag name="MH_LIBRARY" val="CONTENTS"/>
  <p:tag name="MH_TYPE" val="OTHERS"/>
  <p:tag name="ID" val="553512"/>
</p:tagLst>
</file>

<file path=ppt/tags/tag16.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160193_4*m_h_a*1_2_1"/>
  <p:tag name="KSO_WM_TEMPLATE_CATEGORY" val="diagram"/>
  <p:tag name="KSO_WM_TEMPLATE_INDEX" val="160193"/>
  <p:tag name="KSO_WM_UNIT_LAYERLEVEL" val="1_1_1"/>
  <p:tag name="KSO_WM_TAG_VERSION" val="1.0"/>
  <p:tag name="KSO_WM_BEAUTIFY_FLAG" val="#wm#"/>
  <p:tag name="KSO_WM_UNIT_TEXT_FILL_FORE_SCHEMECOLOR_INDEX" val="9"/>
  <p:tag name="KSO_WM_UNIT_TEXT_FILL_TYPE" val="1"/>
</p:tagLst>
</file>

<file path=ppt/tags/tag160.xml><?xml version="1.0" encoding="utf-8"?>
<p:tagLst xmlns:p="http://schemas.openxmlformats.org/presentationml/2006/main">
  <p:tag name="MH" val="20160830110146"/>
  <p:tag name="MH_LIBRARY" val="CONTENTS"/>
  <p:tag name="MH_TYPE" val="OTHERS"/>
  <p:tag name="ID" val="553512"/>
</p:tagLst>
</file>

<file path=ppt/tags/tag161.xml><?xml version="1.0" encoding="utf-8"?>
<p:tagLst xmlns:p="http://schemas.openxmlformats.org/presentationml/2006/main">
  <p:tag name="MH" val="20160830110146"/>
  <p:tag name="MH_LIBRARY" val="CONTENTS"/>
  <p:tag name="MH_TYPE" val="OTHERS"/>
  <p:tag name="ID" val="553512"/>
</p:tagLst>
</file>

<file path=ppt/tags/tag162.xml><?xml version="1.0" encoding="utf-8"?>
<p:tagLst xmlns:p="http://schemas.openxmlformats.org/presentationml/2006/main">
  <p:tag name="MH" val="20160830110146"/>
  <p:tag name="MH_LIBRARY" val="CONTENTS"/>
  <p:tag name="MH_TYPE" val="OTHERS"/>
  <p:tag name="ID" val="553512"/>
</p:tagLst>
</file>

<file path=ppt/tags/tag17.xml><?xml version="1.0" encoding="utf-8"?>
<p:tagLst xmlns:p="http://schemas.openxmlformats.org/presentationml/2006/main">
  <p:tag name="KSO_WM_UNIT_SUBTYPE" val="a"/>
  <p:tag name="KSO_WM_UNIT_PRESET_TEXT" val="单击此处添加文本具体内容"/>
  <p:tag name="KSO_WM_UNIT_NOCLEAR" val="0"/>
  <p:tag name="KSO_WM_UNIT_VALUE" val="16"/>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160193_4*m_h_f*1_3_1"/>
  <p:tag name="KSO_WM_TEMPLATE_CATEGORY" val="diagram"/>
  <p:tag name="KSO_WM_TEMPLATE_INDEX" val="160193"/>
  <p:tag name="KSO_WM_UNIT_LAYERLEVEL" val="1_1_1"/>
  <p:tag name="KSO_WM_TAG_VERSION" val="1.0"/>
  <p:tag name="KSO_WM_BEAUTIFY_FLAG" val="#wm#"/>
  <p:tag name="KSO_WM_UNIT_TEXT_FILL_FORE_SCHEMECOLOR_INDEX" val="13"/>
  <p:tag name="KSO_WM_UNIT_TEXT_FILL_TYPE"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1"/>
  <p:tag name="KSO_WM_UNIT_ID" val="diagram160193_4*m_h_i*1_3_1"/>
  <p:tag name="KSO_WM_TEMPLATE_CATEGORY" val="diagram"/>
  <p:tag name="KSO_WM_TEMPLATE_INDEX" val="160193"/>
  <p:tag name="KSO_WM_UNIT_LAYERLEVEL" val="1_1_1"/>
  <p:tag name="KSO_WM_TAG_VERSION" val="1.0"/>
  <p:tag name="KSO_WM_BEAUTIFY_FLAG" val="#wm#"/>
  <p:tag name="KSO_WM_UNIT_FILL_FORE_SCHEMECOLOR_INDEX" val="8"/>
  <p:tag name="KSO_WM_UNIT_FILL_TYPE" val="1"/>
  <p:tag name="KSO_WM_UNIT_LINE_FORE_SCHEMECOLOR_INDEX" val="8"/>
  <p:tag name="KSO_WM_UNIT_LINE_FILL_TYPE" val="2"/>
  <p:tag name="KSO_WM_UNIT_TEXT_FILL_FORE_SCHEMECOLOR_INDEX" val="14"/>
  <p:tag name="KSO_WM_UNIT_TEXT_FILL_TYPE"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160193_4*m_h_i*1_3_2"/>
  <p:tag name="KSO_WM_TEMPLATE_CATEGORY" val="diagram"/>
  <p:tag name="KSO_WM_TEMPLATE_INDEX" val="160193"/>
  <p:tag name="KSO_WM_UNIT_LAYERLEVEL" val="1_1_1"/>
  <p:tag name="KSO_WM_TAG_VERSION" val="1.0"/>
  <p:tag name="KSO_WM_BEAUTIFY_FLAG" val="#wm#"/>
  <p:tag name="KSO_WM_UNIT_LINE_FORE_SCHEMECOLOR_INDEX" val="14"/>
  <p:tag name="KSO_WM_UNIT_LINE_FILL_TYPE" val="2"/>
</p:tagLst>
</file>

<file path=ppt/tags/tag2.xml><?xml version="1.0" encoding="utf-8"?>
<p:tagLst xmlns:p="http://schemas.openxmlformats.org/presentationml/2006/main">
  <p:tag name="KSO_WM_UNIT_TABLE_BEAUTIFY" val="smartTable{7b5f5f7e-c422-4b1b-97cd-0e2bfb9c98e8}"/>
  <p:tag name="TABLE_ENDDRAG_ORIGIN_RECT" val="925*420"/>
  <p:tag name="TABLE_ENDDRAG_RECT" val="16*73*925*420"/>
</p:tagLst>
</file>

<file path=ppt/tags/tag20.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160193_4*m_h_a*1_3_1"/>
  <p:tag name="KSO_WM_TEMPLATE_CATEGORY" val="diagram"/>
  <p:tag name="KSO_WM_TEMPLATE_INDEX" val="160193"/>
  <p:tag name="KSO_WM_UNIT_LAYERLEVEL" val="1_1_1"/>
  <p:tag name="KSO_WM_TAG_VERSION" val="1.0"/>
  <p:tag name="KSO_WM_BEAUTIFY_FLAG" val="#wm#"/>
  <p:tag name="KSO_WM_UNIT_TEXT_FILL_FORE_SCHEMECOLOR_INDEX" val="8"/>
  <p:tag name="KSO_WM_UNIT_TEXT_FILL_TYPE"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4_1"/>
  <p:tag name="KSO_WM_UNIT_ID" val="diagram160193_4*m_h_i*1_4_1"/>
  <p:tag name="KSO_WM_TEMPLATE_CATEGORY" val="diagram"/>
  <p:tag name="KSO_WM_TEMPLATE_INDEX" val="160193"/>
  <p:tag name="KSO_WM_UNIT_LAYERLEVEL" val="1_1_1"/>
  <p:tag name="KSO_WM_TAG_VERSION" val="1.0"/>
  <p:tag name="KSO_WM_BEAUTIFY_FLAG" val="#wm#"/>
  <p:tag name="KSO_WM_UNIT_FILL_FORE_SCHEMECOLOR_INDEX" val="7"/>
  <p:tag name="KSO_WM_UNIT_FILL_TYPE" val="1"/>
  <p:tag name="KSO_WM_UNIT_LINE_FORE_SCHEMECOLOR_INDEX" val="7"/>
  <p:tag name="KSO_WM_UNIT_LINE_FILL_TYPE" val="2"/>
  <p:tag name="KSO_WM_UNIT_TEXT_FILL_FORE_SCHEMECOLOR_INDEX" val="14"/>
  <p:tag name="KSO_WM_UNIT_TEXT_FILL_TYPE"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2"/>
  <p:tag name="KSO_WM_UNIT_ID" val="diagram160193_4*m_h_i*1_4_2"/>
  <p:tag name="KSO_WM_TEMPLATE_CATEGORY" val="diagram"/>
  <p:tag name="KSO_WM_TEMPLATE_INDEX" val="160193"/>
  <p:tag name="KSO_WM_UNIT_LAYERLEVEL" val="1_1_1"/>
  <p:tag name="KSO_WM_TAG_VERSION" val="1.0"/>
  <p:tag name="KSO_WM_BEAUTIFY_FLAG" val="#wm#"/>
  <p:tag name="KSO_WM_UNIT_LINE_FORE_SCHEMECOLOR_INDEX" val="14"/>
  <p:tag name="KSO_WM_UNIT_LINE_FILL_TYPE" val="2"/>
</p:tagLst>
</file>

<file path=ppt/tags/tag23.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m1-1"/>
  <p:tag name="KSO_WM_UNIT_TYPE" val="m_h_a"/>
  <p:tag name="KSO_WM_UNIT_INDEX" val="1_4_1"/>
  <p:tag name="KSO_WM_UNIT_ID" val="diagram160193_4*m_h_a*1_4_1"/>
  <p:tag name="KSO_WM_TEMPLATE_CATEGORY" val="diagram"/>
  <p:tag name="KSO_WM_TEMPLATE_INDEX" val="160193"/>
  <p:tag name="KSO_WM_UNIT_LAYERLEVEL" val="1_1_1"/>
  <p:tag name="KSO_WM_TAG_VERSION" val="1.0"/>
  <p:tag name="KSO_WM_BEAUTIFY_FLAG" val="#wm#"/>
  <p:tag name="KSO_WM_UNIT_TEXT_FILL_FORE_SCHEMECOLOR_INDEX" val="7"/>
  <p:tag name="KSO_WM_UNIT_TEXT_FILL_TYPE" val="1"/>
</p:tagLst>
</file>

<file path=ppt/tags/tag24.xml><?xml version="1.0" encoding="utf-8"?>
<p:tagLst xmlns:p="http://schemas.openxmlformats.org/presentationml/2006/main">
  <p:tag name="KSO_WM_UNIT_SUBTYPE" val="a"/>
  <p:tag name="KSO_WM_UNIT_PRESET_TEXT" val="单击此处添加文本具体内容"/>
  <p:tag name="KSO_WM_UNIT_NOCLEAR" val="0"/>
  <p:tag name="KSO_WM_UNIT_VALUE" val="15"/>
  <p:tag name="KSO_WM_UNIT_HIGHLIGHT" val="0"/>
  <p:tag name="KSO_WM_UNIT_COMPATIBLE" val="0"/>
  <p:tag name="KSO_WM_UNIT_DIAGRAM_ISNUMVISUAL" val="0"/>
  <p:tag name="KSO_WM_UNIT_DIAGRAM_ISREFERUNIT" val="0"/>
  <p:tag name="KSO_WM_DIAGRAM_GROUP_CODE" val="m1-1"/>
  <p:tag name="KSO_WM_UNIT_TYPE" val="m_h_f"/>
  <p:tag name="KSO_WM_UNIT_INDEX" val="1_4_1"/>
  <p:tag name="KSO_WM_UNIT_ID" val="diagram160193_4*m_h_f*1_4_1"/>
  <p:tag name="KSO_WM_TEMPLATE_CATEGORY" val="diagram"/>
  <p:tag name="KSO_WM_TEMPLATE_INDEX" val="160193"/>
  <p:tag name="KSO_WM_UNIT_LAYERLEVEL" val="1_1_1"/>
  <p:tag name="KSO_WM_TAG_VERSION" val="1.0"/>
  <p:tag name="KSO_WM_BEAUTIFY_FLAG" val="#wm#"/>
  <p:tag name="KSO_WM_UNIT_TEXT_FILL_FORE_SCHEMECOLOR_INDEX" val="13"/>
  <p:tag name="KSO_WM_UNIT_TEXT_FILL_TYPE" val="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5_1"/>
  <p:tag name="KSO_WM_UNIT_ID" val="diagram160193_4*m_h_i*1_5_1"/>
  <p:tag name="KSO_WM_TEMPLATE_CATEGORY" val="diagram"/>
  <p:tag name="KSO_WM_TEMPLATE_INDEX" val="160193"/>
  <p:tag name="KSO_WM_UNIT_LAYERLEVEL" val="1_1_1"/>
  <p:tag name="KSO_WM_TAG_VERSION" val="1.0"/>
  <p:tag name="KSO_WM_BEAUTIFY_FLAG" val="#wm#"/>
  <p:tag name="KSO_WM_UNIT_FILL_FORE_SCHEMECOLOR_INDEX" val="6"/>
  <p:tag name="KSO_WM_UNIT_FILL_TYPE" val="1"/>
  <p:tag name="KSO_WM_UNIT_LINE_FORE_SCHEMECOLOR_INDEX" val="6"/>
  <p:tag name="KSO_WM_UNIT_LINE_FILL_TYPE" val="2"/>
  <p:tag name="KSO_WM_UNIT_TEXT_FILL_FORE_SCHEMECOLOR_INDEX" val="14"/>
  <p:tag name="KSO_WM_UNIT_TEXT_FILL_TYPE" val="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2"/>
  <p:tag name="KSO_WM_UNIT_ID" val="diagram160193_4*m_h_i*1_5_2"/>
  <p:tag name="KSO_WM_TEMPLATE_CATEGORY" val="diagram"/>
  <p:tag name="KSO_WM_TEMPLATE_INDEX" val="160193"/>
  <p:tag name="KSO_WM_UNIT_LAYERLEVEL" val="1_1_1"/>
  <p:tag name="KSO_WM_TAG_VERSION" val="1.0"/>
  <p:tag name="KSO_WM_BEAUTIFY_FLAG" val="#wm#"/>
  <p:tag name="KSO_WM_UNIT_LINE_FORE_SCHEMECOLOR_INDEX" val="14"/>
  <p:tag name="KSO_WM_UNIT_LINE_FILL_TYPE" val="2"/>
</p:tagLst>
</file>

<file path=ppt/tags/tag27.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m1-1"/>
  <p:tag name="KSO_WM_UNIT_TYPE" val="m_h_a"/>
  <p:tag name="KSO_WM_UNIT_INDEX" val="1_5_1"/>
  <p:tag name="KSO_WM_UNIT_ID" val="diagram160193_4*m_h_a*1_5_1"/>
  <p:tag name="KSO_WM_TEMPLATE_CATEGORY" val="diagram"/>
  <p:tag name="KSO_WM_TEMPLATE_INDEX" val="160193"/>
  <p:tag name="KSO_WM_UNIT_LAYERLEVEL" val="1_1_1"/>
  <p:tag name="KSO_WM_TAG_VERSION" val="1.0"/>
  <p:tag name="KSO_WM_BEAUTIFY_FLAG" val="#wm#"/>
  <p:tag name="KSO_WM_UNIT_TEXT_FILL_FORE_SCHEMECOLOR_INDEX" val="6"/>
  <p:tag name="KSO_WM_UNIT_TEXT_FILL_TYPE" val="1"/>
</p:tagLst>
</file>

<file path=ppt/tags/tag28.xml><?xml version="1.0" encoding="utf-8"?>
<p:tagLst xmlns:p="http://schemas.openxmlformats.org/presentationml/2006/main">
  <p:tag name="KSO_WM_UNIT_SUBTYPE" val="a"/>
  <p:tag name="KSO_WM_UNIT_PRESET_TEXT" val="单击此处添加文本具体内容"/>
  <p:tag name="KSO_WM_UNIT_NOCLEAR" val="0"/>
  <p:tag name="KSO_WM_UNIT_VALUE" val="16"/>
  <p:tag name="KSO_WM_UNIT_HIGHLIGHT" val="0"/>
  <p:tag name="KSO_WM_UNIT_COMPATIBLE" val="0"/>
  <p:tag name="KSO_WM_UNIT_DIAGRAM_ISNUMVISUAL" val="0"/>
  <p:tag name="KSO_WM_UNIT_DIAGRAM_ISREFERUNIT" val="0"/>
  <p:tag name="KSO_WM_DIAGRAM_GROUP_CODE" val="m1-1"/>
  <p:tag name="KSO_WM_UNIT_TYPE" val="m_h_f"/>
  <p:tag name="KSO_WM_UNIT_INDEX" val="1_5_1"/>
  <p:tag name="KSO_WM_UNIT_ID" val="diagram160193_4*m_h_f*1_5_1"/>
  <p:tag name="KSO_WM_TEMPLATE_CATEGORY" val="diagram"/>
  <p:tag name="KSO_WM_TEMPLATE_INDEX" val="160193"/>
  <p:tag name="KSO_WM_UNIT_LAYERLEVEL" val="1_1_1"/>
  <p:tag name="KSO_WM_TAG_VERSION" val="1.0"/>
  <p:tag name="KSO_WM_BEAUTIFY_FLAG" val="#wm#"/>
  <p:tag name="KSO_WM_UNIT_TEXT_FILL_FORE_SCHEMECOLOR_INDEX" val="13"/>
  <p:tag name="KSO_WM_UNIT_TEXT_FILL_TYPE"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1"/>
  <p:tag name="KSO_WM_UNIT_ID" val="diagram160193_4*m_i*1_1"/>
  <p:tag name="KSO_WM_TEMPLATE_CATEGORY" val="diagram"/>
  <p:tag name="KSO_WM_TEMPLATE_INDEX" val="160193"/>
  <p:tag name="KSO_WM_UNIT_LAYERLEVEL" val="1_1"/>
  <p:tag name="KSO_WM_TAG_VERSION" val="1.0"/>
  <p:tag name="KSO_WM_BEAUTIFY_FLAG" val="#wm#"/>
  <p:tag name="KSO_WM_UNIT_FILL_FORE_SCHEMECOLOR_INDEX" val="14"/>
  <p:tag name="KSO_WM_UNIT_FILL_TYPE" val="1"/>
  <p:tag name="KSO_WM_UNIT_TEXT_FILL_FORE_SCHEMECOLOR_INDEX" val="2"/>
  <p:tag name="KSO_WM_UNIT_TEXT_FILL_TYPE" val="1"/>
</p:tagLst>
</file>

<file path=ppt/tags/tag3.xml><?xml version="1.0" encoding="utf-8"?>
<p:tagLst xmlns:p="http://schemas.openxmlformats.org/presentationml/2006/main">
  <p:tag name="KSO_WM_UNIT_TABLE_BEAUTIFY" val="smartTable{b4993806-64c3-41e7-91f5-d509da974d5b}"/>
  <p:tag name="TABLE_ENDDRAG_ORIGIN_RECT" val="942*431"/>
  <p:tag name="TABLE_ENDDRAG_RECT" val="8*68*942*43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2"/>
  <p:tag name="KSO_WM_UNIT_ID" val="diagram160193_4*m_i*1_2"/>
  <p:tag name="KSO_WM_TEMPLATE_CATEGORY" val="diagram"/>
  <p:tag name="KSO_WM_TEMPLATE_INDEX" val="160193"/>
  <p:tag name="KSO_WM_UNIT_LAYERLEVEL" val="1_1"/>
  <p:tag name="KSO_WM_TAG_VERSION" val="1.0"/>
  <p:tag name="KSO_WM_BEAUTIFY_FLAG" val="#wm#"/>
  <p:tag name="KSO_WM_UNIT_FILL_FORE_SCHEMECOLOR_INDEX" val="14"/>
  <p:tag name="KSO_WM_UNIT_FILL_TYPE" val="1"/>
  <p:tag name="KSO_WM_UNIT_TEXT_FILL_FORE_SCHEMECOLOR_INDEX" val="2"/>
  <p:tag name="KSO_WM_UNIT_TEXT_FILL_TYPE" val="1"/>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3"/>
  <p:tag name="KSO_WM_UNIT_ID" val="diagram160193_4*m_i*1_3"/>
  <p:tag name="KSO_WM_TEMPLATE_CATEGORY" val="diagram"/>
  <p:tag name="KSO_WM_TEMPLATE_INDEX" val="160193"/>
  <p:tag name="KSO_WM_UNIT_LAYERLEVEL" val="1_1"/>
  <p:tag name="KSO_WM_TAG_VERSION" val="1.0"/>
  <p:tag name="KSO_WM_BEAUTIFY_FLAG" val="#wm#"/>
  <p:tag name="KSO_WM_UNIT_FILL_FORE_SCHEMECOLOR_INDEX" val="14"/>
  <p:tag name="KSO_WM_UNIT_FILL_TYPE" val="1"/>
  <p:tag name="KSO_WM_UNIT_TEXT_FILL_FORE_SCHEMECOLOR_INDEX" val="2"/>
  <p:tag name="KSO_WM_UNIT_TEXT_FILL_TYPE" val="1"/>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4"/>
  <p:tag name="KSO_WM_UNIT_ID" val="diagram160193_4*m_i*1_4"/>
  <p:tag name="KSO_WM_TEMPLATE_CATEGORY" val="diagram"/>
  <p:tag name="KSO_WM_TEMPLATE_INDEX" val="160193"/>
  <p:tag name="KSO_WM_UNIT_LAYERLEVEL" val="1_1"/>
  <p:tag name="KSO_WM_TAG_VERSION" val="1.0"/>
  <p:tag name="KSO_WM_BEAUTIFY_FLAG" val="#wm#"/>
  <p:tag name="KSO_WM_UNIT_FILL_FORE_SCHEMECOLOR_INDEX" val="14"/>
  <p:tag name="KSO_WM_UNIT_FILL_TYPE" val="1"/>
  <p:tag name="KSO_WM_UNIT_TEXT_FILL_FORE_SCHEMECOLOR_INDEX" val="2"/>
  <p:tag name="KSO_WM_UNIT_TEXT_FILL_TYPE" val="1"/>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5"/>
  <p:tag name="KSO_WM_UNIT_ID" val="diagram160193_4*m_i*1_5"/>
  <p:tag name="KSO_WM_TEMPLATE_CATEGORY" val="diagram"/>
  <p:tag name="KSO_WM_TEMPLATE_INDEX" val="160193"/>
  <p:tag name="KSO_WM_UNIT_LAYERLEVEL" val="1_1"/>
  <p:tag name="KSO_WM_TAG_VERSION" val="1.0"/>
  <p:tag name="KSO_WM_BEAUTIFY_FLAG" val="#wm#"/>
  <p:tag name="KSO_WM_UNIT_FILL_FORE_SCHEMECOLOR_INDEX" val="14"/>
  <p:tag name="KSO_WM_UNIT_FILL_TYPE" val="1"/>
  <p:tag name="KSO_WM_UNIT_TEXT_FILL_FORE_SCHEMECOLOR_INDEX" val="2"/>
  <p:tag name="KSO_WM_UNIT_TEXT_FILL_TYPE" val="1"/>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6"/>
  <p:tag name="KSO_WM_UNIT_ID" val="diagram160193_4*m_i*1_6"/>
  <p:tag name="KSO_WM_TEMPLATE_CATEGORY" val="diagram"/>
  <p:tag name="KSO_WM_TEMPLATE_INDEX" val="160193"/>
  <p:tag name="KSO_WM_UNIT_LAYERLEVEL" val="1_1"/>
  <p:tag name="KSO_WM_TAG_VERSION" val="1.0"/>
  <p:tag name="KSO_WM_BEAUTIFY_FLAG" val="#wm#"/>
  <p:tag name="KSO_WM_UNIT_FILL_FORE_SCHEMECOLOR_INDEX" val="14"/>
  <p:tag name="KSO_WM_UNIT_FILL_TYPE" val="1"/>
  <p:tag name="KSO_WM_UNIT_TEXT_FILL_FORE_SCHEMECOLOR_INDEX" val="2"/>
  <p:tag name="KSO_WM_UNIT_TEXT_FILL_TYPE" val="1"/>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7"/>
  <p:tag name="KSO_WM_UNIT_ID" val="diagram160193_4*m_i*1_7"/>
  <p:tag name="KSO_WM_TEMPLATE_CATEGORY" val="diagram"/>
  <p:tag name="KSO_WM_TEMPLATE_INDEX" val="160193"/>
  <p:tag name="KSO_WM_UNIT_LAYERLEVEL" val="1_1"/>
  <p:tag name="KSO_WM_TAG_VERSION" val="1.0"/>
  <p:tag name="KSO_WM_BEAUTIFY_FLAG" val="#wm#"/>
  <p:tag name="KSO_WM_UNIT_FILL_FORE_SCHEMECOLOR_INDEX" val="14"/>
  <p:tag name="KSO_WM_UNIT_FILL_TYPE" val="1"/>
  <p:tag name="KSO_WM_UNIT_TEXT_FILL_FORE_SCHEMECOLOR_INDEX" val="2"/>
  <p:tag name="KSO_WM_UNIT_TEXT_FILL_TYPE" val="1"/>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1"/>
  <p:tag name="KSO_WM_UNIT_ID" val="diagram160193_4*m_h_i*1_1_1"/>
  <p:tag name="KSO_WM_TEMPLATE_CATEGORY" val="diagram"/>
  <p:tag name="KSO_WM_TEMPLATE_INDEX" val="160193"/>
  <p:tag name="KSO_WM_UNIT_LAYERLEVEL" val="1_1_1"/>
  <p:tag name="KSO_WM_TAG_VERSION" val="1.0"/>
  <p:tag name="KSO_WM_BEAUTIFY_FLAG" val="#wm#"/>
  <p:tag name="KSO_WM_UNIT_FILL_FORE_SCHEMECOLOR_INDEX" val="10"/>
  <p:tag name="KSO_WM_UNIT_FILL_TYPE" val="1"/>
  <p:tag name="KSO_WM_UNIT_LINE_FORE_SCHEMECOLOR_INDEX" val="10"/>
  <p:tag name="KSO_WM_UNIT_LINE_FILL_TYPE" val="2"/>
  <p:tag name="KSO_WM_UNIT_TEXT_FILL_FORE_SCHEMECOLOR_INDEX" val="14"/>
  <p:tag name="KSO_WM_UNIT_TEXT_FILL_TYPE" val="1"/>
</p:tagLst>
</file>

<file path=ppt/tags/tag37.xml><?xml version="1.0" encoding="utf-8"?>
<p:tagLst xmlns:p="http://schemas.openxmlformats.org/presentationml/2006/main">
  <p:tag name="KSO_WM_UNIT_SUBTYPE" val="a"/>
  <p:tag name="KSO_WM_UNIT_PRESET_TEXT" val="单击此处添加文本具体内容"/>
  <p:tag name="KSO_WM_UNIT_NOCLEAR" val="0"/>
  <p:tag name="KSO_WM_UNIT_VALUE" val="16"/>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160193_4*m_h_f*1_1_1"/>
  <p:tag name="KSO_WM_TEMPLATE_CATEGORY" val="diagram"/>
  <p:tag name="KSO_WM_TEMPLATE_INDEX" val="160193"/>
  <p:tag name="KSO_WM_UNIT_LAYERLEVEL" val="1_1_1"/>
  <p:tag name="KSO_WM_TAG_VERSION" val="1.0"/>
  <p:tag name="KSO_WM_BEAUTIFY_FLAG" val="#wm#"/>
  <p:tag name="KSO_WM_UNIT_TEXT_FILL_FORE_SCHEMECOLOR_INDEX" val="13"/>
  <p:tag name="KSO_WM_UNIT_TEXT_FILL_TYPE" val="1"/>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160193_4*m_h_i*1_1_2"/>
  <p:tag name="KSO_WM_TEMPLATE_CATEGORY" val="diagram"/>
  <p:tag name="KSO_WM_TEMPLATE_INDEX" val="160193"/>
  <p:tag name="KSO_WM_UNIT_LAYERLEVEL" val="1_1_1"/>
  <p:tag name="KSO_WM_TAG_VERSION" val="1.0"/>
  <p:tag name="KSO_WM_BEAUTIFY_FLAG" val="#wm#"/>
  <p:tag name="KSO_WM_UNIT_LINE_FORE_SCHEMECOLOR_INDEX" val="14"/>
  <p:tag name="KSO_WM_UNIT_LINE_FILL_TYPE" val="2"/>
</p:tagLst>
</file>

<file path=ppt/tags/tag39.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160193_4*m_h_a*1_1_1"/>
  <p:tag name="KSO_WM_TEMPLATE_CATEGORY" val="diagram"/>
  <p:tag name="KSO_WM_TEMPLATE_INDEX" val="160193"/>
  <p:tag name="KSO_WM_UNIT_LAYERLEVEL" val="1_1_1"/>
  <p:tag name="KSO_WM_TAG_VERSION" val="1.0"/>
  <p:tag name="KSO_WM_BEAUTIFY_FLAG" val="#wm#"/>
  <p:tag name="KSO_WM_UNIT_TEXT_FILL_FORE_SCHEMECOLOR_INDEX" val="10"/>
  <p:tag name="KSO_WM_UNIT_TEXT_FILL_TYPE" val="1"/>
</p:tagLst>
</file>

<file path=ppt/tags/tag4.xml><?xml version="1.0" encoding="utf-8"?>
<p:tagLst xmlns:p="http://schemas.openxmlformats.org/presentationml/2006/main">
  <p:tag name="KSO_WM_UNIT_TABLE_BEAUTIFY" val="smartTable{ca523a23-5fae-474b-a770-8fb408dab6be}"/>
  <p:tag name="TABLE_ENDDRAG_ORIGIN_RECT" val="888*377"/>
  <p:tag name="TABLE_ENDDRAG_RECT" val="34*98*888*377"/>
</p:tagLst>
</file>

<file path=ppt/tags/tag40.xml><?xml version="1.0" encoding="utf-8"?>
<p:tagLst xmlns:p="http://schemas.openxmlformats.org/presentationml/2006/main">
  <p:tag name="KSO_WM_TAG_VERSION" val="1.0"/>
  <p:tag name="KSO_WM_BEAUTIFY_FLAG" val="#wm#"/>
  <p:tag name="KSO_WM_UNIT_TYPE" val="i"/>
  <p:tag name="KSO_WM_UNIT_ID" val="diagram20181219_4*i*0"/>
  <p:tag name="KSO_WM_TEMPLATE_CATEGORY" val="diagram"/>
  <p:tag name="KSO_WM_TEMPLATE_INDEX" val="20181219"/>
  <p:tag name="KSO_WM_UNIT_INDEX" val="0"/>
</p:tagLst>
</file>

<file path=ppt/tags/tag41.xml><?xml version="1.0" encoding="utf-8"?>
<p:tagLst xmlns:p="http://schemas.openxmlformats.org/presentationml/2006/main">
  <p:tag name="KSO_WM_TEMPLATE_CATEGORY" val="diagram"/>
  <p:tag name="KSO_WM_TEMPLATE_INDEX" val="20181219"/>
  <p:tag name="KSO_WM_UNIT_TYPE" val="l_i"/>
  <p:tag name="KSO_WM_UNIT_INDEX" val="1_1"/>
  <p:tag name="KSO_WM_UNIT_ID" val="diagram20181219_4*l_i*1_1"/>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42.xml><?xml version="1.0" encoding="utf-8"?>
<p:tagLst xmlns:p="http://schemas.openxmlformats.org/presentationml/2006/main">
  <p:tag name="KSO_WM_TEMPLATE_CATEGORY" val="diagram"/>
  <p:tag name="KSO_WM_TEMPLATE_INDEX" val="20181219"/>
  <p:tag name="KSO_WM_UNIT_TYPE" val="l_i"/>
  <p:tag name="KSO_WM_UNIT_INDEX" val="1_2"/>
  <p:tag name="KSO_WM_UNIT_ID" val="diagram20181219_4*l_i*1_2"/>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43.xml><?xml version="1.0" encoding="utf-8"?>
<p:tagLst xmlns:p="http://schemas.openxmlformats.org/presentationml/2006/main">
  <p:tag name="KSO_WM_TEMPLATE_CATEGORY" val="diagram"/>
  <p:tag name="KSO_WM_TEMPLATE_INDEX" val="20181219"/>
  <p:tag name="KSO_WM_UNIT_TYPE" val="l_i"/>
  <p:tag name="KSO_WM_UNIT_INDEX" val="1_3"/>
  <p:tag name="KSO_WM_UNIT_ID" val="diagram20181219_4*l_i*1_3"/>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44.xml><?xml version="1.0" encoding="utf-8"?>
<p:tagLst xmlns:p="http://schemas.openxmlformats.org/presentationml/2006/main">
  <p:tag name="KSO_WM_TEMPLATE_CATEGORY" val="diagram"/>
  <p:tag name="KSO_WM_TEMPLATE_INDEX" val="20181219"/>
  <p:tag name="KSO_WM_UNIT_TYPE" val="l_i"/>
  <p:tag name="KSO_WM_UNIT_INDEX" val="1_4"/>
  <p:tag name="KSO_WM_UNIT_ID" val="diagram20181219_4*l_i*1_4"/>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45.xml><?xml version="1.0" encoding="utf-8"?>
<p:tagLst xmlns:p="http://schemas.openxmlformats.org/presentationml/2006/main">
  <p:tag name="KSO_WM_TEMPLATE_CATEGORY" val="diagram"/>
  <p:tag name="KSO_WM_TEMPLATE_INDEX" val="20181219"/>
  <p:tag name="KSO_WM_UNIT_TYPE" val="l_i"/>
  <p:tag name="KSO_WM_UNIT_INDEX" val="1_5"/>
  <p:tag name="KSO_WM_UNIT_ID" val="diagram20181219_4*l_i*1_5"/>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46.xml><?xml version="1.0" encoding="utf-8"?>
<p:tagLst xmlns:p="http://schemas.openxmlformats.org/presentationml/2006/main">
  <p:tag name="KSO_WM_TEMPLATE_CATEGORY" val="diagram"/>
  <p:tag name="KSO_WM_TEMPLATE_INDEX" val="20181219"/>
  <p:tag name="KSO_WM_UNIT_TYPE" val="l_i"/>
  <p:tag name="KSO_WM_UNIT_INDEX" val="1_6"/>
  <p:tag name="KSO_WM_UNIT_ID" val="diagram20181219_4*l_i*1_6"/>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47.xml><?xml version="1.0" encoding="utf-8"?>
<p:tagLst xmlns:p="http://schemas.openxmlformats.org/presentationml/2006/main">
  <p:tag name="KSO_WM_TEMPLATE_CATEGORY" val="diagram"/>
  <p:tag name="KSO_WM_TEMPLATE_INDEX" val="20181219"/>
  <p:tag name="KSO_WM_UNIT_TYPE" val="l_i"/>
  <p:tag name="KSO_WM_UNIT_INDEX" val="1_7"/>
  <p:tag name="KSO_WM_UNIT_ID" val="diagram20181219_4*l_i*1_7"/>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48.xml><?xml version="1.0" encoding="utf-8"?>
<p:tagLst xmlns:p="http://schemas.openxmlformats.org/presentationml/2006/main">
  <p:tag name="KSO_WM_TEMPLATE_CATEGORY" val="diagram"/>
  <p:tag name="KSO_WM_TEMPLATE_INDEX" val="20181219"/>
  <p:tag name="KSO_WM_UNIT_TYPE" val="l_i"/>
  <p:tag name="KSO_WM_UNIT_INDEX" val="1_8"/>
  <p:tag name="KSO_WM_UNIT_ID" val="diagram20181219_4*l_i*1_8"/>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49.xml><?xml version="1.0" encoding="utf-8"?>
<p:tagLst xmlns:p="http://schemas.openxmlformats.org/presentationml/2006/main">
  <p:tag name="KSO_WM_TEMPLATE_CATEGORY" val="diagram"/>
  <p:tag name="KSO_WM_TEMPLATE_INDEX" val="20181219"/>
  <p:tag name="KSO_WM_UNIT_TYPE" val="l_i"/>
  <p:tag name="KSO_WM_UNIT_INDEX" val="1_9"/>
  <p:tag name="KSO_WM_UNIT_ID" val="diagram20181219_4*l_i*1_9"/>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5.xml><?xml version="1.0" encoding="utf-8"?>
<p:tagLst xmlns:p="http://schemas.openxmlformats.org/presentationml/2006/main">
  <p:tag name="KSO_WM_UNIT_TABLE_BEAUTIFY" val="smartTable{059e9dd4-1258-44ed-81e8-a5c5c38c3064}"/>
  <p:tag name="TABLE_ENDDRAG_ORIGIN_RECT" val="888*396"/>
  <p:tag name="TABLE_ENDDRAG_RECT" val="34*83*888*396"/>
</p:tagLst>
</file>

<file path=ppt/tags/tag50.xml><?xml version="1.0" encoding="utf-8"?>
<p:tagLst xmlns:p="http://schemas.openxmlformats.org/presentationml/2006/main">
  <p:tag name="KSO_WM_TEMPLATE_CATEGORY" val="diagram"/>
  <p:tag name="KSO_WM_TEMPLATE_INDEX" val="20181219"/>
  <p:tag name="KSO_WM_UNIT_TYPE" val="l_i"/>
  <p:tag name="KSO_WM_UNIT_INDEX" val="1_10"/>
  <p:tag name="KSO_WM_UNIT_ID" val="diagram20181219_4*l_i*1_10"/>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51.xml><?xml version="1.0" encoding="utf-8"?>
<p:tagLst xmlns:p="http://schemas.openxmlformats.org/presentationml/2006/main">
  <p:tag name="KSO_WM_TEMPLATE_CATEGORY" val="diagram"/>
  <p:tag name="KSO_WM_TEMPLATE_INDEX" val="20181219"/>
  <p:tag name="KSO_WM_UNIT_TYPE" val="l_i"/>
  <p:tag name="KSO_WM_UNIT_INDEX" val="1_11"/>
  <p:tag name="KSO_WM_UNIT_ID" val="diagram20181219_4*l_i*1_11"/>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52.xml><?xml version="1.0" encoding="utf-8"?>
<p:tagLst xmlns:p="http://schemas.openxmlformats.org/presentationml/2006/main">
  <p:tag name="KSO_WM_TEMPLATE_CATEGORY" val="diagram"/>
  <p:tag name="KSO_WM_TEMPLATE_INDEX" val="20181219"/>
  <p:tag name="KSO_WM_UNIT_TYPE" val="l_i"/>
  <p:tag name="KSO_WM_UNIT_INDEX" val="1_12"/>
  <p:tag name="KSO_WM_UNIT_ID" val="diagram20181219_4*l_i*1_12"/>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53.xml><?xml version="1.0" encoding="utf-8"?>
<p:tagLst xmlns:p="http://schemas.openxmlformats.org/presentationml/2006/main">
  <p:tag name="KSO_WM_TEMPLATE_CATEGORY" val="diagram"/>
  <p:tag name="KSO_WM_TEMPLATE_INDEX" val="20181219"/>
  <p:tag name="KSO_WM_UNIT_TYPE" val="l_i"/>
  <p:tag name="KSO_WM_UNIT_INDEX" val="1_13"/>
  <p:tag name="KSO_WM_UNIT_ID" val="diagram20181219_4*l_i*1_13"/>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54.xml><?xml version="1.0" encoding="utf-8"?>
<p:tagLst xmlns:p="http://schemas.openxmlformats.org/presentationml/2006/main">
  <p:tag name="KSO_WM_TEMPLATE_CATEGORY" val="diagram"/>
  <p:tag name="KSO_WM_TEMPLATE_INDEX" val="20181219"/>
  <p:tag name="KSO_WM_UNIT_TYPE" val="l_i"/>
  <p:tag name="KSO_WM_UNIT_INDEX" val="1_14"/>
  <p:tag name="KSO_WM_UNIT_ID" val="diagram20181219_4*l_i*1_14"/>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55.xml><?xml version="1.0" encoding="utf-8"?>
<p:tagLst xmlns:p="http://schemas.openxmlformats.org/presentationml/2006/main">
  <p:tag name="KSO_WM_TEMPLATE_CATEGORY" val="diagram"/>
  <p:tag name="KSO_WM_TEMPLATE_INDEX" val="20181219"/>
  <p:tag name="KSO_WM_UNIT_TYPE" val="l_i"/>
  <p:tag name="KSO_WM_UNIT_INDEX" val="1_15"/>
  <p:tag name="KSO_WM_UNIT_ID" val="diagram20181219_4*l_i*1_15"/>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56.xml><?xml version="1.0" encoding="utf-8"?>
<p:tagLst xmlns:p="http://schemas.openxmlformats.org/presentationml/2006/main">
  <p:tag name="KSO_WM_TEMPLATE_CATEGORY" val="diagram"/>
  <p:tag name="KSO_WM_TEMPLATE_INDEX" val="20181219"/>
  <p:tag name="KSO_WM_UNIT_TYPE" val="l_i"/>
  <p:tag name="KSO_WM_UNIT_INDEX" val="1_16"/>
  <p:tag name="KSO_WM_UNIT_ID" val="diagram20181219_4*l_i*1_16"/>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57.xml><?xml version="1.0" encoding="utf-8"?>
<p:tagLst xmlns:p="http://schemas.openxmlformats.org/presentationml/2006/main">
  <p:tag name="KSO_WM_TEMPLATE_CATEGORY" val="diagram"/>
  <p:tag name="KSO_WM_TEMPLATE_INDEX" val="20181219"/>
  <p:tag name="KSO_WM_UNIT_TYPE" val="l_i"/>
  <p:tag name="KSO_WM_UNIT_INDEX" val="1_17"/>
  <p:tag name="KSO_WM_UNIT_ID" val="diagram20181219_4*l_i*1_17"/>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58.xml><?xml version="1.0" encoding="utf-8"?>
<p:tagLst xmlns:p="http://schemas.openxmlformats.org/presentationml/2006/main">
  <p:tag name="KSO_WM_TEMPLATE_CATEGORY" val="diagram"/>
  <p:tag name="KSO_WM_TEMPLATE_INDEX" val="20181219"/>
  <p:tag name="KSO_WM_UNIT_TYPE" val="l_i"/>
  <p:tag name="KSO_WM_UNIT_INDEX" val="1_18"/>
  <p:tag name="KSO_WM_UNIT_ID" val="diagram20181219_4*l_i*1_18"/>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59.xml><?xml version="1.0" encoding="utf-8"?>
<p:tagLst xmlns:p="http://schemas.openxmlformats.org/presentationml/2006/main">
  <p:tag name="KSO_WM_TEMPLATE_CATEGORY" val="diagram"/>
  <p:tag name="KSO_WM_TEMPLATE_INDEX" val="20181219"/>
  <p:tag name="KSO_WM_UNIT_TYPE" val="l_i"/>
  <p:tag name="KSO_WM_UNIT_INDEX" val="1_19"/>
  <p:tag name="KSO_WM_UNIT_ID" val="diagram20181219_4*l_i*1_19"/>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6.xml><?xml version="1.0" encoding="utf-8"?>
<p:tagLst xmlns:p="http://schemas.openxmlformats.org/presentationml/2006/main">
  <p:tag name="KSO_WM_UNIT_TABLE_BEAUTIFY" val="smartTable{98b46edd-6a67-4608-b90b-01b8dd6fe818}"/>
  <p:tag name="TABLE_ENDDRAG_ORIGIN_RECT" val="890*396"/>
  <p:tag name="TABLE_ENDDRAG_RECT" val="34*80*890*396"/>
</p:tagLst>
</file>

<file path=ppt/tags/tag60.xml><?xml version="1.0" encoding="utf-8"?>
<p:tagLst xmlns:p="http://schemas.openxmlformats.org/presentationml/2006/main">
  <p:tag name="KSO_WM_TEMPLATE_CATEGORY" val="diagram"/>
  <p:tag name="KSO_WM_TEMPLATE_INDEX" val="20181219"/>
  <p:tag name="KSO_WM_UNIT_TYPE" val="l_i"/>
  <p:tag name="KSO_WM_UNIT_INDEX" val="1_20"/>
  <p:tag name="KSO_WM_UNIT_ID" val="diagram20181219_4*l_i*1_20"/>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61.xml><?xml version="1.0" encoding="utf-8"?>
<p:tagLst xmlns:p="http://schemas.openxmlformats.org/presentationml/2006/main">
  <p:tag name="KSO_WM_TEMPLATE_CATEGORY" val="diagram"/>
  <p:tag name="KSO_WM_TEMPLATE_INDEX" val="20181219"/>
  <p:tag name="KSO_WM_UNIT_TYPE" val="l_i"/>
  <p:tag name="KSO_WM_UNIT_INDEX" val="1_21"/>
  <p:tag name="KSO_WM_UNIT_ID" val="diagram20181219_4*l_i*1_21"/>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62.xml><?xml version="1.0" encoding="utf-8"?>
<p:tagLst xmlns:p="http://schemas.openxmlformats.org/presentationml/2006/main">
  <p:tag name="KSO_WM_TEMPLATE_CATEGORY" val="diagram"/>
  <p:tag name="KSO_WM_TEMPLATE_INDEX" val="20181219"/>
  <p:tag name="KSO_WM_UNIT_TYPE" val="l_i"/>
  <p:tag name="KSO_WM_UNIT_INDEX" val="1_22"/>
  <p:tag name="KSO_WM_UNIT_ID" val="diagram20181219_4*l_i*1_22"/>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63.xml><?xml version="1.0" encoding="utf-8"?>
<p:tagLst xmlns:p="http://schemas.openxmlformats.org/presentationml/2006/main">
  <p:tag name="KSO_WM_TEMPLATE_CATEGORY" val="diagram"/>
  <p:tag name="KSO_WM_TEMPLATE_INDEX" val="20181219"/>
  <p:tag name="KSO_WM_UNIT_TYPE" val="l_i"/>
  <p:tag name="KSO_WM_UNIT_INDEX" val="1_23"/>
  <p:tag name="KSO_WM_UNIT_ID" val="diagram20181219_4*l_i*1_23"/>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64.xml><?xml version="1.0" encoding="utf-8"?>
<p:tagLst xmlns:p="http://schemas.openxmlformats.org/presentationml/2006/main">
  <p:tag name="KSO_WM_TEMPLATE_CATEGORY" val="diagram"/>
  <p:tag name="KSO_WM_TEMPLATE_INDEX" val="20181219"/>
  <p:tag name="KSO_WM_UNIT_TYPE" val="l_i"/>
  <p:tag name="KSO_WM_UNIT_INDEX" val="1_24"/>
  <p:tag name="KSO_WM_UNIT_ID" val="diagram20181219_4*l_i*1_24"/>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65.xml><?xml version="1.0" encoding="utf-8"?>
<p:tagLst xmlns:p="http://schemas.openxmlformats.org/presentationml/2006/main">
  <p:tag name="KSO_WM_TEMPLATE_CATEGORY" val="diagram"/>
  <p:tag name="KSO_WM_TEMPLATE_INDEX" val="20181219"/>
  <p:tag name="KSO_WM_UNIT_TYPE" val="l_i"/>
  <p:tag name="KSO_WM_UNIT_INDEX" val="1_25"/>
  <p:tag name="KSO_WM_UNIT_ID" val="diagram20181219_4*l_i*1_25"/>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66.xml><?xml version="1.0" encoding="utf-8"?>
<p:tagLst xmlns:p="http://schemas.openxmlformats.org/presentationml/2006/main">
  <p:tag name="KSO_WM_TEMPLATE_CATEGORY" val="diagram"/>
  <p:tag name="KSO_WM_TEMPLATE_INDEX" val="20181219"/>
  <p:tag name="KSO_WM_UNIT_TYPE" val="l_i"/>
  <p:tag name="KSO_WM_UNIT_INDEX" val="1_26"/>
  <p:tag name="KSO_WM_UNIT_ID" val="diagram20181219_4*l_i*1_26"/>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67.xml><?xml version="1.0" encoding="utf-8"?>
<p:tagLst xmlns:p="http://schemas.openxmlformats.org/presentationml/2006/main">
  <p:tag name="KSO_WM_TEMPLATE_CATEGORY" val="diagram"/>
  <p:tag name="KSO_WM_TEMPLATE_INDEX" val="20181219"/>
  <p:tag name="KSO_WM_UNIT_TYPE" val="l_i"/>
  <p:tag name="KSO_WM_UNIT_INDEX" val="1_27"/>
  <p:tag name="KSO_WM_UNIT_ID" val="diagram20181219_4*l_i*1_27"/>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68.xml><?xml version="1.0" encoding="utf-8"?>
<p:tagLst xmlns:p="http://schemas.openxmlformats.org/presentationml/2006/main">
  <p:tag name="KSO_WM_TEMPLATE_CATEGORY" val="diagram"/>
  <p:tag name="KSO_WM_TEMPLATE_INDEX" val="20181219"/>
  <p:tag name="KSO_WM_UNIT_TYPE" val="l_i"/>
  <p:tag name="KSO_WM_UNIT_INDEX" val="1_28"/>
  <p:tag name="KSO_WM_UNIT_ID" val="diagram20181219_4*l_i*1_28"/>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69.xml><?xml version="1.0" encoding="utf-8"?>
<p:tagLst xmlns:p="http://schemas.openxmlformats.org/presentationml/2006/main">
  <p:tag name="KSO_WM_TEMPLATE_CATEGORY" val="diagram"/>
  <p:tag name="KSO_WM_TEMPLATE_INDEX" val="20181219"/>
  <p:tag name="KSO_WM_UNIT_TYPE" val="l_i"/>
  <p:tag name="KSO_WM_UNIT_INDEX" val="1_29"/>
  <p:tag name="KSO_WM_UNIT_ID" val="diagram20181219_4*l_i*1_29"/>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7.xml><?xml version="1.0" encoding="utf-8"?>
<p:tagLst xmlns:p="http://schemas.openxmlformats.org/presentationml/2006/main">
  <p:tag name="KSO_WM_UNIT_TABLE_BEAUTIFY" val="smartTable{01616d83-8016-432e-9772-3899942a59e5}"/>
  <p:tag name="TABLE_ENDDRAG_ORIGIN_RECT" val="872*398"/>
  <p:tag name="TABLE_ENDDRAG_RECT" val="44*88*872*398"/>
</p:tagLst>
</file>

<file path=ppt/tags/tag70.xml><?xml version="1.0" encoding="utf-8"?>
<p:tagLst xmlns:p="http://schemas.openxmlformats.org/presentationml/2006/main">
  <p:tag name="KSO_WM_TEMPLATE_CATEGORY" val="diagram"/>
  <p:tag name="KSO_WM_TEMPLATE_INDEX" val="20181219"/>
  <p:tag name="KSO_WM_UNIT_TYPE" val="l_i"/>
  <p:tag name="KSO_WM_UNIT_INDEX" val="1_30"/>
  <p:tag name="KSO_WM_UNIT_ID" val="diagram20181219_4*l_i*1_30"/>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71.xml><?xml version="1.0" encoding="utf-8"?>
<p:tagLst xmlns:p="http://schemas.openxmlformats.org/presentationml/2006/main">
  <p:tag name="KSO_WM_TEMPLATE_CATEGORY" val="diagram"/>
  <p:tag name="KSO_WM_TEMPLATE_INDEX" val="20181219"/>
  <p:tag name="KSO_WM_UNIT_TYPE" val="l_i"/>
  <p:tag name="KSO_WM_UNIT_INDEX" val="1_31"/>
  <p:tag name="KSO_WM_UNIT_ID" val="diagram20181219_4*l_i*1_31"/>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72.xml><?xml version="1.0" encoding="utf-8"?>
<p:tagLst xmlns:p="http://schemas.openxmlformats.org/presentationml/2006/main">
  <p:tag name="KSO_WM_TEMPLATE_CATEGORY" val="diagram"/>
  <p:tag name="KSO_WM_TEMPLATE_INDEX" val="20181219"/>
  <p:tag name="KSO_WM_UNIT_TYPE" val="l_i"/>
  <p:tag name="KSO_WM_UNIT_INDEX" val="1_32"/>
  <p:tag name="KSO_WM_UNIT_ID" val="diagram20181219_4*l_i*1_32"/>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73.xml><?xml version="1.0" encoding="utf-8"?>
<p:tagLst xmlns:p="http://schemas.openxmlformats.org/presentationml/2006/main">
  <p:tag name="KSO_WM_TEMPLATE_CATEGORY" val="diagram"/>
  <p:tag name="KSO_WM_TEMPLATE_INDEX" val="20181219"/>
  <p:tag name="KSO_WM_UNIT_TYPE" val="l_i"/>
  <p:tag name="KSO_WM_UNIT_INDEX" val="1_33"/>
  <p:tag name="KSO_WM_UNIT_ID" val="diagram20181219_4*l_i*1_33"/>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74.xml><?xml version="1.0" encoding="utf-8"?>
<p:tagLst xmlns:p="http://schemas.openxmlformats.org/presentationml/2006/main">
  <p:tag name="KSO_WM_TEMPLATE_CATEGORY" val="diagram"/>
  <p:tag name="KSO_WM_TEMPLATE_INDEX" val="20181219"/>
  <p:tag name="KSO_WM_UNIT_TYPE" val="l_i"/>
  <p:tag name="KSO_WM_UNIT_INDEX" val="1_34"/>
  <p:tag name="KSO_WM_UNIT_ID" val="diagram20181219_4*l_i*1_34"/>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75.xml><?xml version="1.0" encoding="utf-8"?>
<p:tagLst xmlns:p="http://schemas.openxmlformats.org/presentationml/2006/main">
  <p:tag name="KSO_WM_TEMPLATE_CATEGORY" val="diagram"/>
  <p:tag name="KSO_WM_TEMPLATE_INDEX" val="20181219"/>
  <p:tag name="KSO_WM_UNIT_TYPE" val="l_i"/>
  <p:tag name="KSO_WM_UNIT_INDEX" val="1_35"/>
  <p:tag name="KSO_WM_UNIT_ID" val="diagram20181219_4*l_i*1_35"/>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76.xml><?xml version="1.0" encoding="utf-8"?>
<p:tagLst xmlns:p="http://schemas.openxmlformats.org/presentationml/2006/main">
  <p:tag name="KSO_WM_TEMPLATE_CATEGORY" val="diagram"/>
  <p:tag name="KSO_WM_TEMPLATE_INDEX" val="20181219"/>
  <p:tag name="KSO_WM_UNIT_TYPE" val="l_i"/>
  <p:tag name="KSO_WM_UNIT_INDEX" val="1_36"/>
  <p:tag name="KSO_WM_UNIT_ID" val="diagram20181219_4*l_i*1_36"/>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77.xml><?xml version="1.0" encoding="utf-8"?>
<p:tagLst xmlns:p="http://schemas.openxmlformats.org/presentationml/2006/main">
  <p:tag name="KSO_WM_TEMPLATE_CATEGORY" val="diagram"/>
  <p:tag name="KSO_WM_TEMPLATE_INDEX" val="20181219"/>
  <p:tag name="KSO_WM_UNIT_TYPE" val="l_i"/>
  <p:tag name="KSO_WM_UNIT_INDEX" val="1_37"/>
  <p:tag name="KSO_WM_UNIT_ID" val="diagram20181219_4*l_i*1_37"/>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78.xml><?xml version="1.0" encoding="utf-8"?>
<p:tagLst xmlns:p="http://schemas.openxmlformats.org/presentationml/2006/main">
  <p:tag name="KSO_WM_TEMPLATE_CATEGORY" val="diagram"/>
  <p:tag name="KSO_WM_TEMPLATE_INDEX" val="20181219"/>
  <p:tag name="KSO_WM_UNIT_TYPE" val="l_i"/>
  <p:tag name="KSO_WM_UNIT_INDEX" val="1_38"/>
  <p:tag name="KSO_WM_UNIT_ID" val="diagram20181219_4*l_i*1_38"/>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79.xml><?xml version="1.0" encoding="utf-8"?>
<p:tagLst xmlns:p="http://schemas.openxmlformats.org/presentationml/2006/main">
  <p:tag name="KSO_WM_TEMPLATE_CATEGORY" val="diagram"/>
  <p:tag name="KSO_WM_TEMPLATE_INDEX" val="20181219"/>
  <p:tag name="KSO_WM_UNIT_TYPE" val="l_i"/>
  <p:tag name="KSO_WM_UNIT_INDEX" val="1_39"/>
  <p:tag name="KSO_WM_UNIT_ID" val="diagram20181219_4*l_i*1_39"/>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8.xml><?xml version="1.0" encoding="utf-8"?>
<p:tagLst xmlns:p="http://schemas.openxmlformats.org/presentationml/2006/main">
  <p:tag name="KSO_WM_UNIT_TABLE_BEAUTIFY" val="smartTable{97396b41-97e3-494b-bb0c-c886dca1d891}"/>
  <p:tag name="TABLE_ENDDRAG_ORIGIN_RECT" val="891*407"/>
  <p:tag name="TABLE_ENDDRAG_RECT" val="34*75*891*407"/>
</p:tagLst>
</file>

<file path=ppt/tags/tag80.xml><?xml version="1.0" encoding="utf-8"?>
<p:tagLst xmlns:p="http://schemas.openxmlformats.org/presentationml/2006/main">
  <p:tag name="KSO_WM_TEMPLATE_CATEGORY" val="diagram"/>
  <p:tag name="KSO_WM_TEMPLATE_INDEX" val="20181219"/>
  <p:tag name="KSO_WM_UNIT_TYPE" val="l_i"/>
  <p:tag name="KSO_WM_UNIT_INDEX" val="1_40"/>
  <p:tag name="KSO_WM_UNIT_ID" val="diagram20181219_4*l_i*1_40"/>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81.xml><?xml version="1.0" encoding="utf-8"?>
<p:tagLst xmlns:p="http://schemas.openxmlformats.org/presentationml/2006/main">
  <p:tag name="KSO_WM_TEMPLATE_CATEGORY" val="diagram"/>
  <p:tag name="KSO_WM_TEMPLATE_INDEX" val="20181219"/>
  <p:tag name="KSO_WM_UNIT_TYPE" val="l_i"/>
  <p:tag name="KSO_WM_UNIT_INDEX" val="1_41"/>
  <p:tag name="KSO_WM_UNIT_ID" val="diagram20181219_4*l_i*1_41"/>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82.xml><?xml version="1.0" encoding="utf-8"?>
<p:tagLst xmlns:p="http://schemas.openxmlformats.org/presentationml/2006/main">
  <p:tag name="KSO_WM_TEMPLATE_CATEGORY" val="diagram"/>
  <p:tag name="KSO_WM_TEMPLATE_INDEX" val="20181219"/>
  <p:tag name="KSO_WM_UNIT_TYPE" val="l_i"/>
  <p:tag name="KSO_WM_UNIT_INDEX" val="1_42"/>
  <p:tag name="KSO_WM_UNIT_ID" val="diagram20181219_4*l_i*1_42"/>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83.xml><?xml version="1.0" encoding="utf-8"?>
<p:tagLst xmlns:p="http://schemas.openxmlformats.org/presentationml/2006/main">
  <p:tag name="KSO_WM_TEMPLATE_CATEGORY" val="diagram"/>
  <p:tag name="KSO_WM_TEMPLATE_INDEX" val="20181219"/>
  <p:tag name="KSO_WM_UNIT_TYPE" val="l_i"/>
  <p:tag name="KSO_WM_UNIT_INDEX" val="1_43"/>
  <p:tag name="KSO_WM_UNIT_ID" val="diagram20181219_4*l_i*1_43"/>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84.xml><?xml version="1.0" encoding="utf-8"?>
<p:tagLst xmlns:p="http://schemas.openxmlformats.org/presentationml/2006/main">
  <p:tag name="KSO_WM_TEMPLATE_CATEGORY" val="diagram"/>
  <p:tag name="KSO_WM_TEMPLATE_INDEX" val="20181219"/>
  <p:tag name="KSO_WM_UNIT_TYPE" val="l_i"/>
  <p:tag name="KSO_WM_UNIT_INDEX" val="1_44"/>
  <p:tag name="KSO_WM_UNIT_ID" val="diagram20181219_4*l_i*1_44"/>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85.xml><?xml version="1.0" encoding="utf-8"?>
<p:tagLst xmlns:p="http://schemas.openxmlformats.org/presentationml/2006/main">
  <p:tag name="KSO_WM_TEMPLATE_CATEGORY" val="diagram"/>
  <p:tag name="KSO_WM_TEMPLATE_INDEX" val="20181219"/>
  <p:tag name="KSO_WM_UNIT_TYPE" val="l_i"/>
  <p:tag name="KSO_WM_UNIT_INDEX" val="1_45"/>
  <p:tag name="KSO_WM_UNIT_ID" val="diagram20181219_4*l_i*1_45"/>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86.xml><?xml version="1.0" encoding="utf-8"?>
<p:tagLst xmlns:p="http://schemas.openxmlformats.org/presentationml/2006/main">
  <p:tag name="KSO_WM_TEMPLATE_CATEGORY" val="diagram"/>
  <p:tag name="KSO_WM_TEMPLATE_INDEX" val="20181219"/>
  <p:tag name="KSO_WM_UNIT_TYPE" val="l_i"/>
  <p:tag name="KSO_WM_UNIT_INDEX" val="1_46"/>
  <p:tag name="KSO_WM_UNIT_ID" val="diagram20181219_4*l_i*1_46"/>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87.xml><?xml version="1.0" encoding="utf-8"?>
<p:tagLst xmlns:p="http://schemas.openxmlformats.org/presentationml/2006/main">
  <p:tag name="KSO_WM_TEMPLATE_CATEGORY" val="diagram"/>
  <p:tag name="KSO_WM_TEMPLATE_INDEX" val="20181219"/>
  <p:tag name="KSO_WM_UNIT_TYPE" val="l_i"/>
  <p:tag name="KSO_WM_UNIT_INDEX" val="1_47"/>
  <p:tag name="KSO_WM_UNIT_ID" val="diagram20181219_4*l_i*1_47"/>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88.xml><?xml version="1.0" encoding="utf-8"?>
<p:tagLst xmlns:p="http://schemas.openxmlformats.org/presentationml/2006/main">
  <p:tag name="KSO_WM_TEMPLATE_CATEGORY" val="diagram"/>
  <p:tag name="KSO_WM_TEMPLATE_INDEX" val="20181219"/>
  <p:tag name="KSO_WM_UNIT_TYPE" val="l_i"/>
  <p:tag name="KSO_WM_UNIT_INDEX" val="1_48"/>
  <p:tag name="KSO_WM_UNIT_ID" val="diagram20181219_4*l_i*1_48"/>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89.xml><?xml version="1.0" encoding="utf-8"?>
<p:tagLst xmlns:p="http://schemas.openxmlformats.org/presentationml/2006/main">
  <p:tag name="KSO_WM_TEMPLATE_CATEGORY" val="diagram"/>
  <p:tag name="KSO_WM_TEMPLATE_INDEX" val="20181219"/>
  <p:tag name="KSO_WM_UNIT_TYPE" val="l_i"/>
  <p:tag name="KSO_WM_UNIT_INDEX" val="1_49"/>
  <p:tag name="KSO_WM_UNIT_ID" val="diagram20181219_4*l_i*1_49"/>
  <p:tag name="KSO_WM_UNIT_LAYERLEVEL" val="1_1"/>
  <p:tag name="KSO_WM_BEAUTIFY_FLAG" val="#wm#"/>
  <p:tag name="KSO_WM_TAG_VERSION" val="1.0"/>
  <p:tag name="KSO_WM_DIAGRAM_GROUP_CODE" val="l1-1"/>
  <p:tag name="KSO_WM_UNIT_TEXT_FILL_FORE_SCHEMECOLOR_INDEX" val="13"/>
  <p:tag name="KSO_WM_UNIT_TEXT_FILL_TYPE" val="1"/>
</p:tagLst>
</file>

<file path=ppt/tags/tag9.xml><?xml version="1.0" encoding="utf-8"?>
<p:tagLst xmlns:p="http://schemas.openxmlformats.org/presentationml/2006/main">
  <p:tag name="KSO_WM_UNIT_TABLE_BEAUTIFY" val="smartTable{54890ccc-1f84-467c-b170-79d29e39d90f}"/>
  <p:tag name="TABLE_ENDDRAG_ORIGIN_RECT" val="815*145"/>
  <p:tag name="TABLE_ENDDRAG_RECT" val="66*67*815*145"/>
</p:tagLst>
</file>

<file path=ppt/tags/tag90.xml><?xml version="1.0" encoding="utf-8"?>
<p:tagLst xmlns:p="http://schemas.openxmlformats.org/presentationml/2006/main">
  <p:tag name="KSO_WM_TAG_VERSION" val="1.0"/>
  <p:tag name="KSO_WM_BEAUTIFY_FLAG" val="#wm#"/>
  <p:tag name="KSO_WM_UNIT_TYPE" val="i"/>
  <p:tag name="KSO_WM_UNIT_ID" val="diagram20181219_4*i*99"/>
  <p:tag name="KSO_WM_TEMPLATE_CATEGORY" val="diagram"/>
  <p:tag name="KSO_WM_TEMPLATE_INDEX" val="20181219"/>
  <p:tag name="KSO_WM_UNIT_INDEX" val="99"/>
</p:tagLst>
</file>

<file path=ppt/tags/tag91.xml><?xml version="1.0" encoding="utf-8"?>
<p:tagLst xmlns:p="http://schemas.openxmlformats.org/presentationml/2006/main">
  <p:tag name="KSO_WM_TEMPLATE_CATEGORY" val="diagram"/>
  <p:tag name="KSO_WM_TEMPLATE_INDEX" val="20181219"/>
  <p:tag name="KSO_WM_UNIT_TYPE" val="l_h_i"/>
  <p:tag name="KSO_WM_UNIT_INDEX" val="1_1_1"/>
  <p:tag name="KSO_WM_UNIT_ID" val="diagram20181219_4*l_h_i*1_1_1"/>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92.xml><?xml version="1.0" encoding="utf-8"?>
<p:tagLst xmlns:p="http://schemas.openxmlformats.org/presentationml/2006/main">
  <p:tag name="KSO_WM_TEMPLATE_CATEGORY" val="diagram"/>
  <p:tag name="KSO_WM_TEMPLATE_INDEX" val="20181219"/>
  <p:tag name="KSO_WM_UNIT_TYPE" val="l_h_i"/>
  <p:tag name="KSO_WM_UNIT_INDEX" val="1_1_2"/>
  <p:tag name="KSO_WM_UNIT_ID" val="diagram20181219_4*l_h_i*1_1_2"/>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93.xml><?xml version="1.0" encoding="utf-8"?>
<p:tagLst xmlns:p="http://schemas.openxmlformats.org/presentationml/2006/main">
  <p:tag name="KSO_WM_TEMPLATE_CATEGORY" val="diagram"/>
  <p:tag name="KSO_WM_TEMPLATE_INDEX" val="20181219"/>
  <p:tag name="KSO_WM_UNIT_TYPE" val="l_h_i"/>
  <p:tag name="KSO_WM_UNIT_INDEX" val="1_1_3"/>
  <p:tag name="KSO_WM_UNIT_ID" val="diagram20181219_4*l_h_i*1_1_3"/>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94.xml><?xml version="1.0" encoding="utf-8"?>
<p:tagLst xmlns:p="http://schemas.openxmlformats.org/presentationml/2006/main">
  <p:tag name="KSO_WM_TEMPLATE_CATEGORY" val="diagram"/>
  <p:tag name="KSO_WM_TEMPLATE_INDEX" val="20181219"/>
  <p:tag name="KSO_WM_UNIT_TYPE" val="l_h_i"/>
  <p:tag name="KSO_WM_UNIT_INDEX" val="1_1_4"/>
  <p:tag name="KSO_WM_UNIT_ID" val="diagram20181219_4*l_h_i*1_1_4"/>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95.xml><?xml version="1.0" encoding="utf-8"?>
<p:tagLst xmlns:p="http://schemas.openxmlformats.org/presentationml/2006/main">
  <p:tag name="KSO_WM_TEMPLATE_CATEGORY" val="diagram"/>
  <p:tag name="KSO_WM_TEMPLATE_INDEX" val="20181219"/>
  <p:tag name="KSO_WM_UNIT_TYPE" val="l_h_i"/>
  <p:tag name="KSO_WM_UNIT_INDEX" val="1_1_5"/>
  <p:tag name="KSO_WM_UNIT_ID" val="diagram20181219_4*l_h_i*1_1_5"/>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96.xml><?xml version="1.0" encoding="utf-8"?>
<p:tagLst xmlns:p="http://schemas.openxmlformats.org/presentationml/2006/main">
  <p:tag name="KSO_WM_TEMPLATE_CATEGORY" val="diagram"/>
  <p:tag name="KSO_WM_TEMPLATE_INDEX" val="20181219"/>
  <p:tag name="KSO_WM_UNIT_TYPE" val="l_h_i"/>
  <p:tag name="KSO_WM_UNIT_INDEX" val="1_1_6"/>
  <p:tag name="KSO_WM_UNIT_ID" val="diagram20181219_4*l_h_i*1_1_6"/>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97.xml><?xml version="1.0" encoding="utf-8"?>
<p:tagLst xmlns:p="http://schemas.openxmlformats.org/presentationml/2006/main">
  <p:tag name="KSO_WM_TEMPLATE_CATEGORY" val="diagram"/>
  <p:tag name="KSO_WM_TEMPLATE_INDEX" val="20181219"/>
  <p:tag name="KSO_WM_UNIT_TYPE" val="l_h_i"/>
  <p:tag name="KSO_WM_UNIT_INDEX" val="1_1_7"/>
  <p:tag name="KSO_WM_UNIT_ID" val="diagram20181219_4*l_h_i*1_1_7"/>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98.xml><?xml version="1.0" encoding="utf-8"?>
<p:tagLst xmlns:p="http://schemas.openxmlformats.org/presentationml/2006/main">
  <p:tag name="KSO_WM_TEMPLATE_CATEGORY" val="diagram"/>
  <p:tag name="KSO_WM_TEMPLATE_INDEX" val="20181219"/>
  <p:tag name="KSO_WM_UNIT_TYPE" val="l_h_i"/>
  <p:tag name="KSO_WM_UNIT_INDEX" val="1_1_8"/>
  <p:tag name="KSO_WM_UNIT_ID" val="diagram20181219_4*l_h_i*1_1_8"/>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ags/tag99.xml><?xml version="1.0" encoding="utf-8"?>
<p:tagLst xmlns:p="http://schemas.openxmlformats.org/presentationml/2006/main">
  <p:tag name="KSO_WM_TEMPLATE_CATEGORY" val="diagram"/>
  <p:tag name="KSO_WM_TEMPLATE_INDEX" val="20181219"/>
  <p:tag name="KSO_WM_UNIT_TYPE" val="l_h_i"/>
  <p:tag name="KSO_WM_UNIT_INDEX" val="1_1_9"/>
  <p:tag name="KSO_WM_UNIT_ID" val="diagram20181219_4*l_h_i*1_1_9"/>
  <p:tag name="KSO_WM_UNIT_LAYERLEVEL" val="1_1_1"/>
  <p:tag name="KSO_WM_BEAUTIFY_FLAG" val="#wm#"/>
  <p:tag name="KSO_WM_TAG_VERSION" val="1.0"/>
  <p:tag name="KSO_WM_DIAGRAM_GROUP_CODE" val="l1-1"/>
  <p:tag name="KSO_WM_UNIT_TEXT_FILL_FORE_SCHEMECOLOR_INDEX" val="13"/>
  <p:tag name="KSO_WM_UNIT_TEXT_FILL_TYPE" val="1"/>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1F497D"/>
      </a:dk2>
      <a:lt2>
        <a:srgbClr val="EEECE1"/>
      </a:lt2>
      <a:accent1>
        <a:srgbClr val="4F81BD"/>
      </a:accent1>
      <a:accent2>
        <a:srgbClr val="C0504D"/>
      </a:accent2>
      <a:accent3>
        <a:srgbClr val="4F81BD"/>
      </a:accent3>
      <a:accent4>
        <a:srgbClr val="8064A2"/>
      </a:accent4>
      <a:accent5>
        <a:srgbClr val="4BACC6"/>
      </a:accent5>
      <a:accent6>
        <a:srgbClr val="F79646"/>
      </a:accent6>
      <a:hlink>
        <a:srgbClr val="0000FF"/>
      </a:hlink>
      <a:folHlink>
        <a:srgbClr val="800080"/>
      </a:folHlink>
    </a:clrScheme>
    <a:fontScheme name="常用">
      <a:majorFont>
        <a:latin typeface="Calibri Light"/>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Office 主题​​">
  <a:themeElements>
    <a:clrScheme name="自定义 1">
      <a:dk1>
        <a:sysClr val="windowText" lastClr="000000"/>
      </a:dk1>
      <a:lt1>
        <a:sysClr val="window" lastClr="FFFFFF"/>
      </a:lt1>
      <a:dk2>
        <a:srgbClr val="1F497D"/>
      </a:dk2>
      <a:lt2>
        <a:srgbClr val="EEECE1"/>
      </a:lt2>
      <a:accent1>
        <a:srgbClr val="4F81BD"/>
      </a:accent1>
      <a:accent2>
        <a:srgbClr val="C0504D"/>
      </a:accent2>
      <a:accent3>
        <a:srgbClr val="4F81BD"/>
      </a:accent3>
      <a:accent4>
        <a:srgbClr val="8064A2"/>
      </a:accent4>
      <a:accent5>
        <a:srgbClr val="4BACC6"/>
      </a:accent5>
      <a:accent6>
        <a:srgbClr val="F79646"/>
      </a:accent6>
      <a:hlink>
        <a:srgbClr val="0000FF"/>
      </a:hlink>
      <a:folHlink>
        <a:srgbClr val="800080"/>
      </a:folHlink>
    </a:clrScheme>
    <a:fontScheme name="常用">
      <a:majorFont>
        <a:latin typeface="Calibri Light"/>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主题​​">
  <a:themeElements>
    <a:clrScheme name="自定义 1">
      <a:dk1>
        <a:sysClr val="windowText" lastClr="000000"/>
      </a:dk1>
      <a:lt1>
        <a:sysClr val="window" lastClr="FFFFFF"/>
      </a:lt1>
      <a:dk2>
        <a:srgbClr val="1F497D"/>
      </a:dk2>
      <a:lt2>
        <a:srgbClr val="EEECE1"/>
      </a:lt2>
      <a:accent1>
        <a:srgbClr val="4F81BD"/>
      </a:accent1>
      <a:accent2>
        <a:srgbClr val="C0504D"/>
      </a:accent2>
      <a:accent3>
        <a:srgbClr val="4F81BD"/>
      </a:accent3>
      <a:accent4>
        <a:srgbClr val="8064A2"/>
      </a:accent4>
      <a:accent5>
        <a:srgbClr val="4BACC6"/>
      </a:accent5>
      <a:accent6>
        <a:srgbClr val="F79646"/>
      </a:accent6>
      <a:hlink>
        <a:srgbClr val="0000FF"/>
      </a:hlink>
      <a:folHlink>
        <a:srgbClr val="800080"/>
      </a:folHlink>
    </a:clrScheme>
    <a:fontScheme name="常用">
      <a:majorFont>
        <a:latin typeface="Calibri Light"/>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4659</Words>
  <Application>WPS 演示</Application>
  <PresentationFormat>自定义</PresentationFormat>
  <Paragraphs>2111</Paragraphs>
  <Slides>34</Slides>
  <Notes>12</Notes>
  <HiddenSlides>0</HiddenSlides>
  <MMClips>0</MMClips>
  <ScaleCrop>false</ScaleCrop>
  <HeadingPairs>
    <vt:vector size="6" baseType="variant">
      <vt:variant>
        <vt:lpstr>已用的字体</vt:lpstr>
      </vt:variant>
      <vt:variant>
        <vt:i4>17</vt:i4>
      </vt:variant>
      <vt:variant>
        <vt:lpstr>主题</vt:lpstr>
      </vt:variant>
      <vt:variant>
        <vt:i4>4</vt:i4>
      </vt:variant>
      <vt:variant>
        <vt:lpstr>幻灯片标题</vt:lpstr>
      </vt:variant>
      <vt:variant>
        <vt:i4>34</vt:i4>
      </vt:variant>
    </vt:vector>
  </HeadingPairs>
  <TitlesOfParts>
    <vt:vector size="55" baseType="lpstr">
      <vt:lpstr>Arial</vt:lpstr>
      <vt:lpstr>宋体</vt:lpstr>
      <vt:lpstr>Wingdings</vt:lpstr>
      <vt:lpstr>Calibri</vt:lpstr>
      <vt:lpstr>微软雅黑</vt:lpstr>
      <vt:lpstr>华文新魏</vt:lpstr>
      <vt:lpstr>微软雅黑 Light</vt:lpstr>
      <vt:lpstr>华文行楷</vt:lpstr>
      <vt:lpstr>方正兰亭黑简体</vt:lpstr>
      <vt:lpstr>Arial Unicode MS</vt:lpstr>
      <vt:lpstr>Calibri Light</vt:lpstr>
      <vt:lpstr>Arial</vt:lpstr>
      <vt:lpstr>Times New Roman</vt:lpstr>
      <vt:lpstr>Calibri</vt:lpstr>
      <vt:lpstr>Impact</vt:lpstr>
      <vt:lpstr>等线</vt:lpstr>
      <vt:lpstr>等线 Light</vt:lpstr>
      <vt:lpstr>Office 主题​​</vt:lpstr>
      <vt:lpstr>1_Office 主题​​</vt:lpstr>
      <vt:lpstr>3_Office 主题​​</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http://www.deepbbs.org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深度联盟http://www.deepbbs.org</dc:creator>
  <cp:lastModifiedBy>一</cp:lastModifiedBy>
  <cp:revision>1023</cp:revision>
  <dcterms:created xsi:type="dcterms:W3CDTF">2015-12-27T01:24:00Z</dcterms:created>
  <dcterms:modified xsi:type="dcterms:W3CDTF">2020-10-31T16:26:58Z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2052-11.3.0.9228</vt:lpwstr>
  </property>
</Properties>
</file>